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334"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38" r:id="rId43"/>
    <p:sldId id="321" r:id="rId44"/>
    <p:sldId id="322" r:id="rId45"/>
    <p:sldId id="323" r:id="rId46"/>
    <p:sldId id="324" r:id="rId47"/>
    <p:sldId id="336" r:id="rId48"/>
    <p:sldId id="288" r:id="rId49"/>
    <p:sldId id="289" r:id="rId50"/>
    <p:sldId id="337" r:id="rId51"/>
    <p:sldId id="320" r:id="rId52"/>
    <p:sldId id="274" r:id="rId53"/>
    <p:sldId id="275" r:id="rId54"/>
    <p:sldId id="339"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85174"/>
  </p:normalViewPr>
  <p:slideViewPr>
    <p:cSldViewPr snapToGrid="0" snapToObjects="1">
      <p:cViewPr varScale="1">
        <p:scale>
          <a:sx n="70" d="100"/>
          <a:sy n="70" d="100"/>
        </p:scale>
        <p:origin x="1339"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FBBD8-6078-4938-93C1-649D663609D2}" type="doc">
      <dgm:prSet loTypeId="urn:microsoft.com/office/officeart/2005/8/layout/bProcess3" loCatId="process" qsTypeId="urn:microsoft.com/office/officeart/2005/8/quickstyle/3d4" qsCatId="3D" csTypeId="urn:microsoft.com/office/officeart/2005/8/colors/accent6_2" csCatId="accent6" phldr="1"/>
      <dgm:spPr/>
      <dgm:t>
        <a:bodyPr/>
        <a:lstStyle/>
        <a:p>
          <a:endParaRPr lang="en-GB"/>
        </a:p>
      </dgm:t>
    </dgm:pt>
    <dgm:pt modelId="{E178ABB6-EF95-4B27-ADB2-55DD60AB81AE}">
      <dgm:prSet phldrT="[Text]"/>
      <dgm:spPr/>
      <dgm:t>
        <a:bodyPr/>
        <a:lstStyle/>
        <a:p>
          <a:r>
            <a:rPr lang="en-US" dirty="0"/>
            <a:t>Import the required libraries</a:t>
          </a:r>
          <a:endParaRPr lang="en-GB" dirty="0"/>
        </a:p>
      </dgm:t>
    </dgm:pt>
    <dgm:pt modelId="{81FC5F87-C402-4548-BCC3-6104F39ABD36}" type="parTrans" cxnId="{1F98E077-0095-47E9-84F0-88AEE68A4942}">
      <dgm:prSet/>
      <dgm:spPr/>
      <dgm:t>
        <a:bodyPr/>
        <a:lstStyle/>
        <a:p>
          <a:endParaRPr lang="en-GB"/>
        </a:p>
      </dgm:t>
    </dgm:pt>
    <dgm:pt modelId="{6ABDE44F-7CFF-4785-8A5F-F2C9DC4F8F16}" type="sibTrans" cxnId="{1F98E077-0095-47E9-84F0-88AEE68A4942}">
      <dgm:prSet/>
      <dgm:spPr/>
      <dgm:t>
        <a:bodyPr/>
        <a:lstStyle/>
        <a:p>
          <a:endParaRPr lang="en-GB"/>
        </a:p>
      </dgm:t>
    </dgm:pt>
    <dgm:pt modelId="{448D4197-F95E-4EE6-AE92-D5F62C464097}">
      <dgm:prSet phldrT="[Text]"/>
      <dgm:spPr/>
      <dgm:t>
        <a:bodyPr/>
        <a:lstStyle/>
        <a:p>
          <a:r>
            <a:rPr lang="en-US" dirty="0"/>
            <a:t>Request and parse data using GET request as </a:t>
          </a:r>
          <a:r>
            <a:rPr lang="en-US" dirty="0" err="1"/>
            <a:t>json</a:t>
          </a:r>
          <a:endParaRPr lang="en-GB" dirty="0"/>
        </a:p>
      </dgm:t>
    </dgm:pt>
    <dgm:pt modelId="{E05CEE23-DCA9-4ED5-8B21-37EDA569C2E5}" type="parTrans" cxnId="{AC27CC24-F272-4AC0-8DDC-8938F01E7141}">
      <dgm:prSet/>
      <dgm:spPr/>
      <dgm:t>
        <a:bodyPr/>
        <a:lstStyle/>
        <a:p>
          <a:endParaRPr lang="en-GB"/>
        </a:p>
      </dgm:t>
    </dgm:pt>
    <dgm:pt modelId="{C836E23C-F5D9-4401-AEA0-5C39EC9A660E}" type="sibTrans" cxnId="{AC27CC24-F272-4AC0-8DDC-8938F01E7141}">
      <dgm:prSet/>
      <dgm:spPr/>
      <dgm:t>
        <a:bodyPr/>
        <a:lstStyle/>
        <a:p>
          <a:endParaRPr lang="en-GB"/>
        </a:p>
      </dgm:t>
    </dgm:pt>
    <dgm:pt modelId="{CE0F2678-218F-4F9D-893A-A277DC0E4C3C}">
      <dgm:prSet phldrT="[Text]"/>
      <dgm:spPr/>
      <dgm:t>
        <a:bodyPr/>
        <a:lstStyle/>
        <a:p>
          <a:r>
            <a:rPr lang="en-US" dirty="0"/>
            <a:t>Convert the data into Pandas dataframe using </a:t>
          </a:r>
          <a:r>
            <a:rPr lang="en-US" dirty="0" err="1"/>
            <a:t>json.normalize</a:t>
          </a:r>
          <a:endParaRPr lang="en-GB" dirty="0"/>
        </a:p>
      </dgm:t>
    </dgm:pt>
    <dgm:pt modelId="{C3070309-A560-4778-A0D2-3EA4C398D536}" type="parTrans" cxnId="{E4C89BF4-278D-45A0-AB09-BC72DB1F803E}">
      <dgm:prSet/>
      <dgm:spPr/>
      <dgm:t>
        <a:bodyPr/>
        <a:lstStyle/>
        <a:p>
          <a:endParaRPr lang="en-GB"/>
        </a:p>
      </dgm:t>
    </dgm:pt>
    <dgm:pt modelId="{F7A31B7D-0385-41DD-9A67-5CFFA16B8FBA}" type="sibTrans" cxnId="{E4C89BF4-278D-45A0-AB09-BC72DB1F803E}">
      <dgm:prSet/>
      <dgm:spPr/>
      <dgm:t>
        <a:bodyPr/>
        <a:lstStyle/>
        <a:p>
          <a:endParaRPr lang="en-GB"/>
        </a:p>
      </dgm:t>
    </dgm:pt>
    <dgm:pt modelId="{6B063C21-FFA9-4767-A66C-4F5DF16BA77E}">
      <dgm:prSet phldrT="[Text]"/>
      <dgm:spPr/>
      <dgm:t>
        <a:bodyPr/>
        <a:lstStyle/>
        <a:p>
          <a:r>
            <a:rPr lang="en-US" dirty="0"/>
            <a:t>Clean and filter the data to relevant rows and columns</a:t>
          </a:r>
          <a:endParaRPr lang="en-GB" dirty="0"/>
        </a:p>
      </dgm:t>
    </dgm:pt>
    <dgm:pt modelId="{5FC95564-A858-43CB-9BAB-AEA5CBA12C90}" type="parTrans" cxnId="{CB162DCF-0EDC-419E-A20D-B6EDD87F3206}">
      <dgm:prSet/>
      <dgm:spPr/>
      <dgm:t>
        <a:bodyPr/>
        <a:lstStyle/>
        <a:p>
          <a:endParaRPr lang="en-GB"/>
        </a:p>
      </dgm:t>
    </dgm:pt>
    <dgm:pt modelId="{5A0E5F1F-D8BC-42CC-BD54-719925CF7267}" type="sibTrans" cxnId="{CB162DCF-0EDC-419E-A20D-B6EDD87F3206}">
      <dgm:prSet/>
      <dgm:spPr/>
      <dgm:t>
        <a:bodyPr/>
        <a:lstStyle/>
        <a:p>
          <a:endParaRPr lang="en-GB"/>
        </a:p>
      </dgm:t>
    </dgm:pt>
    <dgm:pt modelId="{E5F80B91-0763-48DE-A50A-F6376E5CFA60}">
      <dgm:prSet phldrT="[Text]"/>
      <dgm:spPr/>
      <dgm:t>
        <a:bodyPr/>
        <a:lstStyle/>
        <a:p>
          <a:r>
            <a:rPr lang="en-US" dirty="0"/>
            <a:t>Get additional data as lists through API calls using helper function</a:t>
          </a:r>
          <a:endParaRPr lang="en-GB" dirty="0"/>
        </a:p>
      </dgm:t>
    </dgm:pt>
    <dgm:pt modelId="{32DFFBB1-25C0-4DFC-85EC-B5E66A83C312}" type="parTrans" cxnId="{C0682537-580C-426D-97F6-08FE94EADF38}">
      <dgm:prSet/>
      <dgm:spPr/>
      <dgm:t>
        <a:bodyPr/>
        <a:lstStyle/>
        <a:p>
          <a:endParaRPr lang="en-GB"/>
        </a:p>
      </dgm:t>
    </dgm:pt>
    <dgm:pt modelId="{DC1F5366-9B41-402C-97CB-12D58BB1B54A}" type="sibTrans" cxnId="{C0682537-580C-426D-97F6-08FE94EADF38}">
      <dgm:prSet/>
      <dgm:spPr/>
      <dgm:t>
        <a:bodyPr/>
        <a:lstStyle/>
        <a:p>
          <a:endParaRPr lang="en-GB"/>
        </a:p>
      </dgm:t>
    </dgm:pt>
    <dgm:pt modelId="{2EEAEAB6-7484-4125-A14A-4068FDA8384D}">
      <dgm:prSet phldrT="[Text]"/>
      <dgm:spPr/>
      <dgm:t>
        <a:bodyPr/>
        <a:lstStyle/>
        <a:p>
          <a:r>
            <a:rPr lang="en-US" dirty="0"/>
            <a:t>Convert lists into a dictionary</a:t>
          </a:r>
          <a:endParaRPr lang="en-GB" dirty="0"/>
        </a:p>
      </dgm:t>
    </dgm:pt>
    <dgm:pt modelId="{BE59189A-B626-40A8-9A78-8F8F85BAC72A}" type="parTrans" cxnId="{1B93602E-D74E-42A5-A152-A3509F862C67}">
      <dgm:prSet/>
      <dgm:spPr/>
      <dgm:t>
        <a:bodyPr/>
        <a:lstStyle/>
        <a:p>
          <a:endParaRPr lang="en-GB"/>
        </a:p>
      </dgm:t>
    </dgm:pt>
    <dgm:pt modelId="{CEE042CA-BF5F-4FD1-B2C6-1F7153F3E8EE}" type="sibTrans" cxnId="{1B93602E-D74E-42A5-A152-A3509F862C67}">
      <dgm:prSet/>
      <dgm:spPr/>
      <dgm:t>
        <a:bodyPr/>
        <a:lstStyle/>
        <a:p>
          <a:endParaRPr lang="en-GB"/>
        </a:p>
      </dgm:t>
    </dgm:pt>
    <dgm:pt modelId="{8E8C114F-C40D-4E20-9692-08CAC5C9DFB3}">
      <dgm:prSet phldrT="[Text]"/>
      <dgm:spPr/>
      <dgm:t>
        <a:bodyPr/>
        <a:lstStyle/>
        <a:p>
          <a:r>
            <a:rPr lang="en-US" dirty="0"/>
            <a:t>Convert the dictionary into a new dataframe</a:t>
          </a:r>
          <a:endParaRPr lang="en-GB" dirty="0"/>
        </a:p>
      </dgm:t>
    </dgm:pt>
    <dgm:pt modelId="{B6B6BD1B-8670-4005-9E39-04AE6F56CF8E}" type="parTrans" cxnId="{78494EAA-B110-4DEA-8869-0422B679785F}">
      <dgm:prSet/>
      <dgm:spPr/>
      <dgm:t>
        <a:bodyPr/>
        <a:lstStyle/>
        <a:p>
          <a:endParaRPr lang="en-GB"/>
        </a:p>
      </dgm:t>
    </dgm:pt>
    <dgm:pt modelId="{4BBBD7EE-82D1-4DFF-990F-27DB1AA2EF0F}" type="sibTrans" cxnId="{78494EAA-B110-4DEA-8869-0422B679785F}">
      <dgm:prSet/>
      <dgm:spPr/>
      <dgm:t>
        <a:bodyPr/>
        <a:lstStyle/>
        <a:p>
          <a:endParaRPr lang="en-GB"/>
        </a:p>
      </dgm:t>
    </dgm:pt>
    <dgm:pt modelId="{A0B7DA6C-C57C-4330-9272-29D7D8FB543C}">
      <dgm:prSet phldrT="[Text]"/>
      <dgm:spPr/>
      <dgm:t>
        <a:bodyPr/>
        <a:lstStyle/>
        <a:p>
          <a:r>
            <a:rPr lang="en-US" dirty="0"/>
            <a:t>Filter the dataframe to Falcon launches only</a:t>
          </a:r>
          <a:endParaRPr lang="en-GB" dirty="0"/>
        </a:p>
      </dgm:t>
    </dgm:pt>
    <dgm:pt modelId="{6D5FFACA-9A2F-4275-B3B5-4CE3BF24D5C9}" type="parTrans" cxnId="{12E008A3-BF94-43C4-B697-41581A61C3EE}">
      <dgm:prSet/>
      <dgm:spPr/>
      <dgm:t>
        <a:bodyPr/>
        <a:lstStyle/>
        <a:p>
          <a:endParaRPr lang="en-GB"/>
        </a:p>
      </dgm:t>
    </dgm:pt>
    <dgm:pt modelId="{F492B5AB-0039-407D-B2A9-D987DFCFB91E}" type="sibTrans" cxnId="{12E008A3-BF94-43C4-B697-41581A61C3EE}">
      <dgm:prSet/>
      <dgm:spPr/>
      <dgm:t>
        <a:bodyPr/>
        <a:lstStyle/>
        <a:p>
          <a:endParaRPr lang="en-GB"/>
        </a:p>
      </dgm:t>
    </dgm:pt>
    <dgm:pt modelId="{B9779BCA-5635-4913-8380-6DA98FAB6A20}">
      <dgm:prSet phldrT="[Text]"/>
      <dgm:spPr/>
      <dgm:t>
        <a:bodyPr/>
        <a:lstStyle/>
        <a:p>
          <a:r>
            <a:rPr lang="en-US" dirty="0"/>
            <a:t>Handle missing values and store it as a csv file</a:t>
          </a:r>
          <a:endParaRPr lang="en-GB" dirty="0"/>
        </a:p>
      </dgm:t>
    </dgm:pt>
    <dgm:pt modelId="{C9A8EA75-22A2-43EA-99AB-A9C39FDBBA39}" type="parTrans" cxnId="{D8F282C0-021F-44F7-946C-C73E2E934C26}">
      <dgm:prSet/>
      <dgm:spPr/>
      <dgm:t>
        <a:bodyPr/>
        <a:lstStyle/>
        <a:p>
          <a:endParaRPr lang="en-GB"/>
        </a:p>
      </dgm:t>
    </dgm:pt>
    <dgm:pt modelId="{0D079A44-B6B2-4029-8898-304D10DE0AFF}" type="sibTrans" cxnId="{D8F282C0-021F-44F7-946C-C73E2E934C26}">
      <dgm:prSet/>
      <dgm:spPr/>
      <dgm:t>
        <a:bodyPr/>
        <a:lstStyle/>
        <a:p>
          <a:endParaRPr lang="en-GB"/>
        </a:p>
      </dgm:t>
    </dgm:pt>
    <dgm:pt modelId="{71AAB830-AD4B-466D-9D2C-F2B5728D78DF}" type="pres">
      <dgm:prSet presAssocID="{E4DFBBD8-6078-4938-93C1-649D663609D2}" presName="Name0" presStyleCnt="0">
        <dgm:presLayoutVars>
          <dgm:dir/>
          <dgm:resizeHandles val="exact"/>
        </dgm:presLayoutVars>
      </dgm:prSet>
      <dgm:spPr/>
    </dgm:pt>
    <dgm:pt modelId="{F2EBEEA4-1A79-47BC-913C-82C388C820E8}" type="pres">
      <dgm:prSet presAssocID="{E178ABB6-EF95-4B27-ADB2-55DD60AB81AE}" presName="node" presStyleLbl="node1" presStyleIdx="0" presStyleCnt="9">
        <dgm:presLayoutVars>
          <dgm:bulletEnabled val="1"/>
        </dgm:presLayoutVars>
      </dgm:prSet>
      <dgm:spPr/>
    </dgm:pt>
    <dgm:pt modelId="{F4EF8D90-EED8-43C0-B249-7148EA38BE0D}" type="pres">
      <dgm:prSet presAssocID="{6ABDE44F-7CFF-4785-8A5F-F2C9DC4F8F16}" presName="sibTrans" presStyleLbl="sibTrans1D1" presStyleIdx="0" presStyleCnt="8"/>
      <dgm:spPr/>
    </dgm:pt>
    <dgm:pt modelId="{344426FF-C2E7-43BA-8EE5-3BD06CAF6705}" type="pres">
      <dgm:prSet presAssocID="{6ABDE44F-7CFF-4785-8A5F-F2C9DC4F8F16}" presName="connectorText" presStyleLbl="sibTrans1D1" presStyleIdx="0" presStyleCnt="8"/>
      <dgm:spPr/>
    </dgm:pt>
    <dgm:pt modelId="{09D63F93-70D4-49DE-BF02-31BD7970532B}" type="pres">
      <dgm:prSet presAssocID="{448D4197-F95E-4EE6-AE92-D5F62C464097}" presName="node" presStyleLbl="node1" presStyleIdx="1" presStyleCnt="9" custLinFactNeighborX="510" custLinFactNeighborY="-218">
        <dgm:presLayoutVars>
          <dgm:bulletEnabled val="1"/>
        </dgm:presLayoutVars>
      </dgm:prSet>
      <dgm:spPr/>
    </dgm:pt>
    <dgm:pt modelId="{860983FB-E598-4B14-A015-5D1E9965897E}" type="pres">
      <dgm:prSet presAssocID="{C836E23C-F5D9-4401-AEA0-5C39EC9A660E}" presName="sibTrans" presStyleLbl="sibTrans1D1" presStyleIdx="1" presStyleCnt="8"/>
      <dgm:spPr/>
    </dgm:pt>
    <dgm:pt modelId="{1F35A0A7-7C55-44D3-AA73-84A18EAB877E}" type="pres">
      <dgm:prSet presAssocID="{C836E23C-F5D9-4401-AEA0-5C39EC9A660E}" presName="connectorText" presStyleLbl="sibTrans1D1" presStyleIdx="1" presStyleCnt="8"/>
      <dgm:spPr/>
    </dgm:pt>
    <dgm:pt modelId="{22D21B98-D7C0-4306-A9A3-7F2C88D6A374}" type="pres">
      <dgm:prSet presAssocID="{CE0F2678-218F-4F9D-893A-A277DC0E4C3C}" presName="node" presStyleLbl="node1" presStyleIdx="2" presStyleCnt="9">
        <dgm:presLayoutVars>
          <dgm:bulletEnabled val="1"/>
        </dgm:presLayoutVars>
      </dgm:prSet>
      <dgm:spPr/>
    </dgm:pt>
    <dgm:pt modelId="{D16B9790-6035-43FA-AEDD-27CF1FD97990}" type="pres">
      <dgm:prSet presAssocID="{F7A31B7D-0385-41DD-9A67-5CFFA16B8FBA}" presName="sibTrans" presStyleLbl="sibTrans1D1" presStyleIdx="2" presStyleCnt="8"/>
      <dgm:spPr/>
    </dgm:pt>
    <dgm:pt modelId="{34E9EC67-5E4F-419B-8625-337FEC4C82CF}" type="pres">
      <dgm:prSet presAssocID="{F7A31B7D-0385-41DD-9A67-5CFFA16B8FBA}" presName="connectorText" presStyleLbl="sibTrans1D1" presStyleIdx="2" presStyleCnt="8"/>
      <dgm:spPr/>
    </dgm:pt>
    <dgm:pt modelId="{81E53962-7E1E-4D54-BE33-2F553CDC3B3D}" type="pres">
      <dgm:prSet presAssocID="{6B063C21-FFA9-4767-A66C-4F5DF16BA77E}" presName="node" presStyleLbl="node1" presStyleIdx="3" presStyleCnt="9">
        <dgm:presLayoutVars>
          <dgm:bulletEnabled val="1"/>
        </dgm:presLayoutVars>
      </dgm:prSet>
      <dgm:spPr/>
    </dgm:pt>
    <dgm:pt modelId="{E87FF740-D6A3-4B3E-AD26-4543934A2392}" type="pres">
      <dgm:prSet presAssocID="{5A0E5F1F-D8BC-42CC-BD54-719925CF7267}" presName="sibTrans" presStyleLbl="sibTrans1D1" presStyleIdx="3" presStyleCnt="8"/>
      <dgm:spPr/>
    </dgm:pt>
    <dgm:pt modelId="{8111ADF1-B2AC-45F3-8F09-905D7E645E00}" type="pres">
      <dgm:prSet presAssocID="{5A0E5F1F-D8BC-42CC-BD54-719925CF7267}" presName="connectorText" presStyleLbl="sibTrans1D1" presStyleIdx="3" presStyleCnt="8"/>
      <dgm:spPr/>
    </dgm:pt>
    <dgm:pt modelId="{6DC89C4A-DEFA-4E82-8C13-54FA11072FBC}" type="pres">
      <dgm:prSet presAssocID="{E5F80B91-0763-48DE-A50A-F6376E5CFA60}" presName="node" presStyleLbl="node1" presStyleIdx="4" presStyleCnt="9">
        <dgm:presLayoutVars>
          <dgm:bulletEnabled val="1"/>
        </dgm:presLayoutVars>
      </dgm:prSet>
      <dgm:spPr/>
    </dgm:pt>
    <dgm:pt modelId="{A0C053F5-6416-4736-B335-145AAE407E22}" type="pres">
      <dgm:prSet presAssocID="{DC1F5366-9B41-402C-97CB-12D58BB1B54A}" presName="sibTrans" presStyleLbl="sibTrans1D1" presStyleIdx="4" presStyleCnt="8"/>
      <dgm:spPr/>
    </dgm:pt>
    <dgm:pt modelId="{7B560E69-C389-4C88-B5A1-A191D5C2ECEB}" type="pres">
      <dgm:prSet presAssocID="{DC1F5366-9B41-402C-97CB-12D58BB1B54A}" presName="connectorText" presStyleLbl="sibTrans1D1" presStyleIdx="4" presStyleCnt="8"/>
      <dgm:spPr/>
    </dgm:pt>
    <dgm:pt modelId="{CB73CE24-B502-4A60-8F85-21B142A37B59}" type="pres">
      <dgm:prSet presAssocID="{2EEAEAB6-7484-4125-A14A-4068FDA8384D}" presName="node" presStyleLbl="node1" presStyleIdx="5" presStyleCnt="9">
        <dgm:presLayoutVars>
          <dgm:bulletEnabled val="1"/>
        </dgm:presLayoutVars>
      </dgm:prSet>
      <dgm:spPr/>
    </dgm:pt>
    <dgm:pt modelId="{45570231-3404-4B96-8449-115396CB36C6}" type="pres">
      <dgm:prSet presAssocID="{CEE042CA-BF5F-4FD1-B2C6-1F7153F3E8EE}" presName="sibTrans" presStyleLbl="sibTrans1D1" presStyleIdx="5" presStyleCnt="8"/>
      <dgm:spPr/>
    </dgm:pt>
    <dgm:pt modelId="{CEA209EF-FBF1-42EF-B8FB-491D10941501}" type="pres">
      <dgm:prSet presAssocID="{CEE042CA-BF5F-4FD1-B2C6-1F7153F3E8EE}" presName="connectorText" presStyleLbl="sibTrans1D1" presStyleIdx="5" presStyleCnt="8"/>
      <dgm:spPr/>
    </dgm:pt>
    <dgm:pt modelId="{F3BDF98A-AAF4-4C70-A6E6-B3523CBC4A2F}" type="pres">
      <dgm:prSet presAssocID="{8E8C114F-C40D-4E20-9692-08CAC5C9DFB3}" presName="node" presStyleLbl="node1" presStyleIdx="6" presStyleCnt="9">
        <dgm:presLayoutVars>
          <dgm:bulletEnabled val="1"/>
        </dgm:presLayoutVars>
      </dgm:prSet>
      <dgm:spPr/>
    </dgm:pt>
    <dgm:pt modelId="{C4CD3B02-5C0A-4FED-89D4-FD09D44C4770}" type="pres">
      <dgm:prSet presAssocID="{4BBBD7EE-82D1-4DFF-990F-27DB1AA2EF0F}" presName="sibTrans" presStyleLbl="sibTrans1D1" presStyleIdx="6" presStyleCnt="8"/>
      <dgm:spPr/>
    </dgm:pt>
    <dgm:pt modelId="{D738172A-CE1E-4B66-BF63-E626483C93BC}" type="pres">
      <dgm:prSet presAssocID="{4BBBD7EE-82D1-4DFF-990F-27DB1AA2EF0F}" presName="connectorText" presStyleLbl="sibTrans1D1" presStyleIdx="6" presStyleCnt="8"/>
      <dgm:spPr/>
    </dgm:pt>
    <dgm:pt modelId="{0ACDF095-E61C-45FD-8B13-5F7279836AF5}" type="pres">
      <dgm:prSet presAssocID="{A0B7DA6C-C57C-4330-9272-29D7D8FB543C}" presName="node" presStyleLbl="node1" presStyleIdx="7" presStyleCnt="9">
        <dgm:presLayoutVars>
          <dgm:bulletEnabled val="1"/>
        </dgm:presLayoutVars>
      </dgm:prSet>
      <dgm:spPr/>
    </dgm:pt>
    <dgm:pt modelId="{629A050E-AC3B-457C-B51B-79AE5C78CF4D}" type="pres">
      <dgm:prSet presAssocID="{F492B5AB-0039-407D-B2A9-D987DFCFB91E}" presName="sibTrans" presStyleLbl="sibTrans1D1" presStyleIdx="7" presStyleCnt="8"/>
      <dgm:spPr/>
    </dgm:pt>
    <dgm:pt modelId="{39387457-0F30-4092-AA8D-7A7EEE92EDE6}" type="pres">
      <dgm:prSet presAssocID="{F492B5AB-0039-407D-B2A9-D987DFCFB91E}" presName="connectorText" presStyleLbl="sibTrans1D1" presStyleIdx="7" presStyleCnt="8"/>
      <dgm:spPr/>
    </dgm:pt>
    <dgm:pt modelId="{800A2214-F396-49EC-9454-C7E94B5BF175}" type="pres">
      <dgm:prSet presAssocID="{B9779BCA-5635-4913-8380-6DA98FAB6A20}" presName="node" presStyleLbl="node1" presStyleIdx="8" presStyleCnt="9">
        <dgm:presLayoutVars>
          <dgm:bulletEnabled val="1"/>
        </dgm:presLayoutVars>
      </dgm:prSet>
      <dgm:spPr/>
    </dgm:pt>
  </dgm:ptLst>
  <dgm:cxnLst>
    <dgm:cxn modelId="{BAAE2003-F615-4403-854C-9639F6677C5D}" type="presOf" srcId="{CE0F2678-218F-4F9D-893A-A277DC0E4C3C}" destId="{22D21B98-D7C0-4306-A9A3-7F2C88D6A374}" srcOrd="0" destOrd="0" presId="urn:microsoft.com/office/officeart/2005/8/layout/bProcess3"/>
    <dgm:cxn modelId="{AC27CC24-F272-4AC0-8DDC-8938F01E7141}" srcId="{E4DFBBD8-6078-4938-93C1-649D663609D2}" destId="{448D4197-F95E-4EE6-AE92-D5F62C464097}" srcOrd="1" destOrd="0" parTransId="{E05CEE23-DCA9-4ED5-8B21-37EDA569C2E5}" sibTransId="{C836E23C-F5D9-4401-AEA0-5C39EC9A660E}"/>
    <dgm:cxn modelId="{1B93602E-D74E-42A5-A152-A3509F862C67}" srcId="{E4DFBBD8-6078-4938-93C1-649D663609D2}" destId="{2EEAEAB6-7484-4125-A14A-4068FDA8384D}" srcOrd="5" destOrd="0" parTransId="{BE59189A-B626-40A8-9A78-8F8F85BAC72A}" sibTransId="{CEE042CA-BF5F-4FD1-B2C6-1F7153F3E8EE}"/>
    <dgm:cxn modelId="{81DF2437-6308-4846-BB7B-75C969BFF3B9}" type="presOf" srcId="{6ABDE44F-7CFF-4785-8A5F-F2C9DC4F8F16}" destId="{344426FF-C2E7-43BA-8EE5-3BD06CAF6705}" srcOrd="1" destOrd="0" presId="urn:microsoft.com/office/officeart/2005/8/layout/bProcess3"/>
    <dgm:cxn modelId="{C0682537-580C-426D-97F6-08FE94EADF38}" srcId="{E4DFBBD8-6078-4938-93C1-649D663609D2}" destId="{E5F80B91-0763-48DE-A50A-F6376E5CFA60}" srcOrd="4" destOrd="0" parTransId="{32DFFBB1-25C0-4DFC-85EC-B5E66A83C312}" sibTransId="{DC1F5366-9B41-402C-97CB-12D58BB1B54A}"/>
    <dgm:cxn modelId="{A063075E-E238-406F-A46D-CCE11E52F5DA}" type="presOf" srcId="{5A0E5F1F-D8BC-42CC-BD54-719925CF7267}" destId="{E87FF740-D6A3-4B3E-AD26-4543934A2392}" srcOrd="0" destOrd="0" presId="urn:microsoft.com/office/officeart/2005/8/layout/bProcess3"/>
    <dgm:cxn modelId="{7B17A964-6D26-4564-956D-ACE1E0D5E3A2}" type="presOf" srcId="{6ABDE44F-7CFF-4785-8A5F-F2C9DC4F8F16}" destId="{F4EF8D90-EED8-43C0-B249-7148EA38BE0D}" srcOrd="0" destOrd="0" presId="urn:microsoft.com/office/officeart/2005/8/layout/bProcess3"/>
    <dgm:cxn modelId="{3E9C7769-0833-4CF3-86F2-A5AAACCC5886}" type="presOf" srcId="{F7A31B7D-0385-41DD-9A67-5CFFA16B8FBA}" destId="{D16B9790-6035-43FA-AEDD-27CF1FD97990}" srcOrd="0" destOrd="0" presId="urn:microsoft.com/office/officeart/2005/8/layout/bProcess3"/>
    <dgm:cxn modelId="{6C06604A-F61B-4AA8-ADAB-40461178E0D1}" type="presOf" srcId="{448D4197-F95E-4EE6-AE92-D5F62C464097}" destId="{09D63F93-70D4-49DE-BF02-31BD7970532B}" srcOrd="0" destOrd="0" presId="urn:microsoft.com/office/officeart/2005/8/layout/bProcess3"/>
    <dgm:cxn modelId="{C152D04A-3DF5-4F73-8A8E-CDCCCD46C05E}" type="presOf" srcId="{F492B5AB-0039-407D-B2A9-D987DFCFB91E}" destId="{629A050E-AC3B-457C-B51B-79AE5C78CF4D}" srcOrd="0" destOrd="0" presId="urn:microsoft.com/office/officeart/2005/8/layout/bProcess3"/>
    <dgm:cxn modelId="{C3D1646E-4216-44E5-9E01-ADCF389BFA64}" type="presOf" srcId="{F492B5AB-0039-407D-B2A9-D987DFCFB91E}" destId="{39387457-0F30-4092-AA8D-7A7EEE92EDE6}" srcOrd="1" destOrd="0" presId="urn:microsoft.com/office/officeart/2005/8/layout/bProcess3"/>
    <dgm:cxn modelId="{D478D975-98B9-4F53-9876-C3FD436DDAD4}" type="presOf" srcId="{CEE042CA-BF5F-4FD1-B2C6-1F7153F3E8EE}" destId="{CEA209EF-FBF1-42EF-B8FB-491D10941501}" srcOrd="1" destOrd="0" presId="urn:microsoft.com/office/officeart/2005/8/layout/bProcess3"/>
    <dgm:cxn modelId="{1F98E077-0095-47E9-84F0-88AEE68A4942}" srcId="{E4DFBBD8-6078-4938-93C1-649D663609D2}" destId="{E178ABB6-EF95-4B27-ADB2-55DD60AB81AE}" srcOrd="0" destOrd="0" parTransId="{81FC5F87-C402-4548-BCC3-6104F39ABD36}" sibTransId="{6ABDE44F-7CFF-4785-8A5F-F2C9DC4F8F16}"/>
    <dgm:cxn modelId="{EB3BE257-A1A7-4AFF-8ABD-44B3E5663253}" type="presOf" srcId="{5A0E5F1F-D8BC-42CC-BD54-719925CF7267}" destId="{8111ADF1-B2AC-45F3-8F09-905D7E645E00}" srcOrd="1" destOrd="0" presId="urn:microsoft.com/office/officeart/2005/8/layout/bProcess3"/>
    <dgm:cxn modelId="{B679F778-8666-4B19-B757-DEB92BD325D3}" type="presOf" srcId="{B9779BCA-5635-4913-8380-6DA98FAB6A20}" destId="{800A2214-F396-49EC-9454-C7E94B5BF175}" srcOrd="0" destOrd="0" presId="urn:microsoft.com/office/officeart/2005/8/layout/bProcess3"/>
    <dgm:cxn modelId="{CBB18B7B-777F-435E-8426-3C0E860471C5}" type="presOf" srcId="{DC1F5366-9B41-402C-97CB-12D58BB1B54A}" destId="{A0C053F5-6416-4736-B335-145AAE407E22}" srcOrd="0" destOrd="0" presId="urn:microsoft.com/office/officeart/2005/8/layout/bProcess3"/>
    <dgm:cxn modelId="{4F534781-25BE-480F-8302-A046F2CE613C}" type="presOf" srcId="{C836E23C-F5D9-4401-AEA0-5C39EC9A660E}" destId="{860983FB-E598-4B14-A015-5D1E9965897E}" srcOrd="0" destOrd="0" presId="urn:microsoft.com/office/officeart/2005/8/layout/bProcess3"/>
    <dgm:cxn modelId="{5C685F8F-F82A-48EE-AF0C-FF1E1BFA6BEB}" type="presOf" srcId="{F7A31B7D-0385-41DD-9A67-5CFFA16B8FBA}" destId="{34E9EC67-5E4F-419B-8625-337FEC4C82CF}" srcOrd="1" destOrd="0" presId="urn:microsoft.com/office/officeart/2005/8/layout/bProcess3"/>
    <dgm:cxn modelId="{0B61989D-FABB-4F67-88E2-EC5241C725B6}" type="presOf" srcId="{C836E23C-F5D9-4401-AEA0-5C39EC9A660E}" destId="{1F35A0A7-7C55-44D3-AA73-84A18EAB877E}" srcOrd="1" destOrd="0" presId="urn:microsoft.com/office/officeart/2005/8/layout/bProcess3"/>
    <dgm:cxn modelId="{12E008A3-BF94-43C4-B697-41581A61C3EE}" srcId="{E4DFBBD8-6078-4938-93C1-649D663609D2}" destId="{A0B7DA6C-C57C-4330-9272-29D7D8FB543C}" srcOrd="7" destOrd="0" parTransId="{6D5FFACA-9A2F-4275-B3B5-4CE3BF24D5C9}" sibTransId="{F492B5AB-0039-407D-B2A9-D987DFCFB91E}"/>
    <dgm:cxn modelId="{2A57D4A7-4E61-422F-8AEC-67448D7B4E2D}" type="presOf" srcId="{DC1F5366-9B41-402C-97CB-12D58BB1B54A}" destId="{7B560E69-C389-4C88-B5A1-A191D5C2ECEB}" srcOrd="1" destOrd="0" presId="urn:microsoft.com/office/officeart/2005/8/layout/bProcess3"/>
    <dgm:cxn modelId="{78494EAA-B110-4DEA-8869-0422B679785F}" srcId="{E4DFBBD8-6078-4938-93C1-649D663609D2}" destId="{8E8C114F-C40D-4E20-9692-08CAC5C9DFB3}" srcOrd="6" destOrd="0" parTransId="{B6B6BD1B-8670-4005-9E39-04AE6F56CF8E}" sibTransId="{4BBBD7EE-82D1-4DFF-990F-27DB1AA2EF0F}"/>
    <dgm:cxn modelId="{D8F282C0-021F-44F7-946C-C73E2E934C26}" srcId="{E4DFBBD8-6078-4938-93C1-649D663609D2}" destId="{B9779BCA-5635-4913-8380-6DA98FAB6A20}" srcOrd="8" destOrd="0" parTransId="{C9A8EA75-22A2-43EA-99AB-A9C39FDBBA39}" sibTransId="{0D079A44-B6B2-4029-8898-304D10DE0AFF}"/>
    <dgm:cxn modelId="{CB162DCF-0EDC-419E-A20D-B6EDD87F3206}" srcId="{E4DFBBD8-6078-4938-93C1-649D663609D2}" destId="{6B063C21-FFA9-4767-A66C-4F5DF16BA77E}" srcOrd="3" destOrd="0" parTransId="{5FC95564-A858-43CB-9BAB-AEA5CBA12C90}" sibTransId="{5A0E5F1F-D8BC-42CC-BD54-719925CF7267}"/>
    <dgm:cxn modelId="{B206DBCF-6C55-42C5-BFB6-FB1CCE42927B}" type="presOf" srcId="{E5F80B91-0763-48DE-A50A-F6376E5CFA60}" destId="{6DC89C4A-DEFA-4E82-8C13-54FA11072FBC}" srcOrd="0" destOrd="0" presId="urn:microsoft.com/office/officeart/2005/8/layout/bProcess3"/>
    <dgm:cxn modelId="{EBB127D5-9A8E-4509-A5C4-E70DE930E96E}" type="presOf" srcId="{E178ABB6-EF95-4B27-ADB2-55DD60AB81AE}" destId="{F2EBEEA4-1A79-47BC-913C-82C388C820E8}" srcOrd="0" destOrd="0" presId="urn:microsoft.com/office/officeart/2005/8/layout/bProcess3"/>
    <dgm:cxn modelId="{85FABDE0-F026-405B-9E9A-04D6C53B6377}" type="presOf" srcId="{2EEAEAB6-7484-4125-A14A-4068FDA8384D}" destId="{CB73CE24-B502-4A60-8F85-21B142A37B59}" srcOrd="0" destOrd="0" presId="urn:microsoft.com/office/officeart/2005/8/layout/bProcess3"/>
    <dgm:cxn modelId="{193C12E3-A1A9-4854-A12A-7C87FBF92A06}" type="presOf" srcId="{CEE042CA-BF5F-4FD1-B2C6-1F7153F3E8EE}" destId="{45570231-3404-4B96-8449-115396CB36C6}" srcOrd="0" destOrd="0" presId="urn:microsoft.com/office/officeart/2005/8/layout/bProcess3"/>
    <dgm:cxn modelId="{3AE470F0-6C45-4AB3-9B9C-CFDDAAFBEEDE}" type="presOf" srcId="{4BBBD7EE-82D1-4DFF-990F-27DB1AA2EF0F}" destId="{D738172A-CE1E-4B66-BF63-E626483C93BC}" srcOrd="1" destOrd="0" presId="urn:microsoft.com/office/officeart/2005/8/layout/bProcess3"/>
    <dgm:cxn modelId="{D42D04F2-AA8C-46A1-BF73-F5263B774B6B}" type="presOf" srcId="{4BBBD7EE-82D1-4DFF-990F-27DB1AA2EF0F}" destId="{C4CD3B02-5C0A-4FED-89D4-FD09D44C4770}" srcOrd="0" destOrd="0" presId="urn:microsoft.com/office/officeart/2005/8/layout/bProcess3"/>
    <dgm:cxn modelId="{97B147F2-03AC-4308-9CC1-CD8F19FE2584}" type="presOf" srcId="{E4DFBBD8-6078-4938-93C1-649D663609D2}" destId="{71AAB830-AD4B-466D-9D2C-F2B5728D78DF}" srcOrd="0" destOrd="0" presId="urn:microsoft.com/office/officeart/2005/8/layout/bProcess3"/>
    <dgm:cxn modelId="{E4C89BF4-278D-45A0-AB09-BC72DB1F803E}" srcId="{E4DFBBD8-6078-4938-93C1-649D663609D2}" destId="{CE0F2678-218F-4F9D-893A-A277DC0E4C3C}" srcOrd="2" destOrd="0" parTransId="{C3070309-A560-4778-A0D2-3EA4C398D536}" sibTransId="{F7A31B7D-0385-41DD-9A67-5CFFA16B8FBA}"/>
    <dgm:cxn modelId="{5D03F9F7-90D2-4D99-84D7-9BFC0FB887C7}" type="presOf" srcId="{A0B7DA6C-C57C-4330-9272-29D7D8FB543C}" destId="{0ACDF095-E61C-45FD-8B13-5F7279836AF5}" srcOrd="0" destOrd="0" presId="urn:microsoft.com/office/officeart/2005/8/layout/bProcess3"/>
    <dgm:cxn modelId="{F3B286F9-1329-42D6-B843-2A00FB51CD23}" type="presOf" srcId="{6B063C21-FFA9-4767-A66C-4F5DF16BA77E}" destId="{81E53962-7E1E-4D54-BE33-2F553CDC3B3D}" srcOrd="0" destOrd="0" presId="urn:microsoft.com/office/officeart/2005/8/layout/bProcess3"/>
    <dgm:cxn modelId="{F52BAEFD-BEAE-4EC8-B24C-69403C3E604C}" type="presOf" srcId="{8E8C114F-C40D-4E20-9692-08CAC5C9DFB3}" destId="{F3BDF98A-AAF4-4C70-A6E6-B3523CBC4A2F}" srcOrd="0" destOrd="0" presId="urn:microsoft.com/office/officeart/2005/8/layout/bProcess3"/>
    <dgm:cxn modelId="{6B58F687-4E8B-484A-B790-BCF8AA6DDC1D}" type="presParOf" srcId="{71AAB830-AD4B-466D-9D2C-F2B5728D78DF}" destId="{F2EBEEA4-1A79-47BC-913C-82C388C820E8}" srcOrd="0" destOrd="0" presId="urn:microsoft.com/office/officeart/2005/8/layout/bProcess3"/>
    <dgm:cxn modelId="{EFF7B14D-E6A6-4667-9C61-F483339245A5}" type="presParOf" srcId="{71AAB830-AD4B-466D-9D2C-F2B5728D78DF}" destId="{F4EF8D90-EED8-43C0-B249-7148EA38BE0D}" srcOrd="1" destOrd="0" presId="urn:microsoft.com/office/officeart/2005/8/layout/bProcess3"/>
    <dgm:cxn modelId="{A8CD03AA-8D60-415D-9D13-95FA4C224A74}" type="presParOf" srcId="{F4EF8D90-EED8-43C0-B249-7148EA38BE0D}" destId="{344426FF-C2E7-43BA-8EE5-3BD06CAF6705}" srcOrd="0" destOrd="0" presId="urn:microsoft.com/office/officeart/2005/8/layout/bProcess3"/>
    <dgm:cxn modelId="{8608F904-9804-4EC4-9340-C18DE4E33241}" type="presParOf" srcId="{71AAB830-AD4B-466D-9D2C-F2B5728D78DF}" destId="{09D63F93-70D4-49DE-BF02-31BD7970532B}" srcOrd="2" destOrd="0" presId="urn:microsoft.com/office/officeart/2005/8/layout/bProcess3"/>
    <dgm:cxn modelId="{A4558C27-0650-488B-9753-1996D4F6D434}" type="presParOf" srcId="{71AAB830-AD4B-466D-9D2C-F2B5728D78DF}" destId="{860983FB-E598-4B14-A015-5D1E9965897E}" srcOrd="3" destOrd="0" presId="urn:microsoft.com/office/officeart/2005/8/layout/bProcess3"/>
    <dgm:cxn modelId="{1BA39DCB-1E3C-45DB-9991-89693D1811C9}" type="presParOf" srcId="{860983FB-E598-4B14-A015-5D1E9965897E}" destId="{1F35A0A7-7C55-44D3-AA73-84A18EAB877E}" srcOrd="0" destOrd="0" presId="urn:microsoft.com/office/officeart/2005/8/layout/bProcess3"/>
    <dgm:cxn modelId="{0ACBF4F4-9DEB-46C9-9436-B982182AE243}" type="presParOf" srcId="{71AAB830-AD4B-466D-9D2C-F2B5728D78DF}" destId="{22D21B98-D7C0-4306-A9A3-7F2C88D6A374}" srcOrd="4" destOrd="0" presId="urn:microsoft.com/office/officeart/2005/8/layout/bProcess3"/>
    <dgm:cxn modelId="{7966046F-E8F4-4713-938D-2E1E7448ADBC}" type="presParOf" srcId="{71AAB830-AD4B-466D-9D2C-F2B5728D78DF}" destId="{D16B9790-6035-43FA-AEDD-27CF1FD97990}" srcOrd="5" destOrd="0" presId="urn:microsoft.com/office/officeart/2005/8/layout/bProcess3"/>
    <dgm:cxn modelId="{74CD9D9E-974B-4BD6-B467-CC410EA00E48}" type="presParOf" srcId="{D16B9790-6035-43FA-AEDD-27CF1FD97990}" destId="{34E9EC67-5E4F-419B-8625-337FEC4C82CF}" srcOrd="0" destOrd="0" presId="urn:microsoft.com/office/officeart/2005/8/layout/bProcess3"/>
    <dgm:cxn modelId="{8CFDF28D-622E-4E45-8882-D07982D55FEC}" type="presParOf" srcId="{71AAB830-AD4B-466D-9D2C-F2B5728D78DF}" destId="{81E53962-7E1E-4D54-BE33-2F553CDC3B3D}" srcOrd="6" destOrd="0" presId="urn:microsoft.com/office/officeart/2005/8/layout/bProcess3"/>
    <dgm:cxn modelId="{1DC86DF6-7B16-4649-B15E-4270627C8F93}" type="presParOf" srcId="{71AAB830-AD4B-466D-9D2C-F2B5728D78DF}" destId="{E87FF740-D6A3-4B3E-AD26-4543934A2392}" srcOrd="7" destOrd="0" presId="urn:microsoft.com/office/officeart/2005/8/layout/bProcess3"/>
    <dgm:cxn modelId="{EF6F438B-C208-414A-A992-FD93F3BB4F96}" type="presParOf" srcId="{E87FF740-D6A3-4B3E-AD26-4543934A2392}" destId="{8111ADF1-B2AC-45F3-8F09-905D7E645E00}" srcOrd="0" destOrd="0" presId="urn:microsoft.com/office/officeart/2005/8/layout/bProcess3"/>
    <dgm:cxn modelId="{D0BE9404-D169-4BF0-BA6D-6E0CB6895887}" type="presParOf" srcId="{71AAB830-AD4B-466D-9D2C-F2B5728D78DF}" destId="{6DC89C4A-DEFA-4E82-8C13-54FA11072FBC}" srcOrd="8" destOrd="0" presId="urn:microsoft.com/office/officeart/2005/8/layout/bProcess3"/>
    <dgm:cxn modelId="{29484CA8-D829-46D2-81AF-87312434A2EB}" type="presParOf" srcId="{71AAB830-AD4B-466D-9D2C-F2B5728D78DF}" destId="{A0C053F5-6416-4736-B335-145AAE407E22}" srcOrd="9" destOrd="0" presId="urn:microsoft.com/office/officeart/2005/8/layout/bProcess3"/>
    <dgm:cxn modelId="{09B9E219-1141-4B38-90B0-E3905F55D116}" type="presParOf" srcId="{A0C053F5-6416-4736-B335-145AAE407E22}" destId="{7B560E69-C389-4C88-B5A1-A191D5C2ECEB}" srcOrd="0" destOrd="0" presId="urn:microsoft.com/office/officeart/2005/8/layout/bProcess3"/>
    <dgm:cxn modelId="{6BF840F6-E79C-4A05-A365-4145B60E443A}" type="presParOf" srcId="{71AAB830-AD4B-466D-9D2C-F2B5728D78DF}" destId="{CB73CE24-B502-4A60-8F85-21B142A37B59}" srcOrd="10" destOrd="0" presId="urn:microsoft.com/office/officeart/2005/8/layout/bProcess3"/>
    <dgm:cxn modelId="{6B00F1F3-AA2C-4340-9F75-87B37DB8E0E8}" type="presParOf" srcId="{71AAB830-AD4B-466D-9D2C-F2B5728D78DF}" destId="{45570231-3404-4B96-8449-115396CB36C6}" srcOrd="11" destOrd="0" presId="urn:microsoft.com/office/officeart/2005/8/layout/bProcess3"/>
    <dgm:cxn modelId="{FC88C9E6-918B-49C8-92B3-3487A1A87E29}" type="presParOf" srcId="{45570231-3404-4B96-8449-115396CB36C6}" destId="{CEA209EF-FBF1-42EF-B8FB-491D10941501}" srcOrd="0" destOrd="0" presId="urn:microsoft.com/office/officeart/2005/8/layout/bProcess3"/>
    <dgm:cxn modelId="{396574E8-4B76-4B9F-9979-4E7746410BF3}" type="presParOf" srcId="{71AAB830-AD4B-466D-9D2C-F2B5728D78DF}" destId="{F3BDF98A-AAF4-4C70-A6E6-B3523CBC4A2F}" srcOrd="12" destOrd="0" presId="urn:microsoft.com/office/officeart/2005/8/layout/bProcess3"/>
    <dgm:cxn modelId="{70FE74A4-F0CD-4B58-90AB-F34AE63A07CF}" type="presParOf" srcId="{71AAB830-AD4B-466D-9D2C-F2B5728D78DF}" destId="{C4CD3B02-5C0A-4FED-89D4-FD09D44C4770}" srcOrd="13" destOrd="0" presId="urn:microsoft.com/office/officeart/2005/8/layout/bProcess3"/>
    <dgm:cxn modelId="{7AB4A5E0-4C36-4ACA-9A8E-7D7D1B50BD8E}" type="presParOf" srcId="{C4CD3B02-5C0A-4FED-89D4-FD09D44C4770}" destId="{D738172A-CE1E-4B66-BF63-E626483C93BC}" srcOrd="0" destOrd="0" presId="urn:microsoft.com/office/officeart/2005/8/layout/bProcess3"/>
    <dgm:cxn modelId="{93CA5FF8-CAC8-4160-830D-35394AD9B290}" type="presParOf" srcId="{71AAB830-AD4B-466D-9D2C-F2B5728D78DF}" destId="{0ACDF095-E61C-45FD-8B13-5F7279836AF5}" srcOrd="14" destOrd="0" presId="urn:microsoft.com/office/officeart/2005/8/layout/bProcess3"/>
    <dgm:cxn modelId="{178C5B33-6F5A-47F5-B1B2-0DE5EE88D337}" type="presParOf" srcId="{71AAB830-AD4B-466D-9D2C-F2B5728D78DF}" destId="{629A050E-AC3B-457C-B51B-79AE5C78CF4D}" srcOrd="15" destOrd="0" presId="urn:microsoft.com/office/officeart/2005/8/layout/bProcess3"/>
    <dgm:cxn modelId="{783FBAF4-3B2A-476F-BDA4-E51A2DD08C72}" type="presParOf" srcId="{629A050E-AC3B-457C-B51B-79AE5C78CF4D}" destId="{39387457-0F30-4092-AA8D-7A7EEE92EDE6}" srcOrd="0" destOrd="0" presId="urn:microsoft.com/office/officeart/2005/8/layout/bProcess3"/>
    <dgm:cxn modelId="{09F782DD-C783-4C30-B368-3C11EF3CAA39}" type="presParOf" srcId="{71AAB830-AD4B-466D-9D2C-F2B5728D78DF}" destId="{800A2214-F396-49EC-9454-C7E94B5BF175}" srcOrd="16"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57ECB3-38A2-498F-83C3-AA28141FCC18}" type="doc">
      <dgm:prSet loTypeId="urn:microsoft.com/office/officeart/2005/8/layout/process5" loCatId="process" qsTypeId="urn:microsoft.com/office/officeart/2005/8/quickstyle/simple3" qsCatId="simple" csTypeId="urn:microsoft.com/office/officeart/2005/8/colors/accent5_4" csCatId="accent5" phldr="1"/>
      <dgm:spPr/>
      <dgm:t>
        <a:bodyPr/>
        <a:lstStyle/>
        <a:p>
          <a:endParaRPr lang="en-GB"/>
        </a:p>
      </dgm:t>
    </dgm:pt>
    <dgm:pt modelId="{60001CC5-AE83-43D2-8531-29D14B30CAF7}">
      <dgm:prSet phldrT="[Text]"/>
      <dgm:spPr/>
      <dgm:t>
        <a:bodyPr/>
        <a:lstStyle/>
        <a:p>
          <a:r>
            <a:rPr lang="en-US" dirty="0"/>
            <a:t>Import the required libraries</a:t>
          </a:r>
          <a:endParaRPr lang="en-GB" dirty="0"/>
        </a:p>
      </dgm:t>
    </dgm:pt>
    <dgm:pt modelId="{EDD4C29C-CEB9-4CBE-B262-38EF2092DD7D}" type="parTrans" cxnId="{6F5EC046-971A-4945-A8BB-1550C84D715B}">
      <dgm:prSet/>
      <dgm:spPr/>
      <dgm:t>
        <a:bodyPr/>
        <a:lstStyle/>
        <a:p>
          <a:endParaRPr lang="en-GB"/>
        </a:p>
      </dgm:t>
    </dgm:pt>
    <dgm:pt modelId="{D0BCE09C-761B-49C0-8C4D-2234A432EF40}" type="sibTrans" cxnId="{6F5EC046-971A-4945-A8BB-1550C84D715B}">
      <dgm:prSet/>
      <dgm:spPr/>
      <dgm:t>
        <a:bodyPr/>
        <a:lstStyle/>
        <a:p>
          <a:endParaRPr lang="en-GB"/>
        </a:p>
      </dgm:t>
    </dgm:pt>
    <dgm:pt modelId="{9A4B41E0-025E-4860-901F-31EF12857856}">
      <dgm:prSet phldrT="[Text]"/>
      <dgm:spPr/>
      <dgm:t>
        <a:bodyPr/>
        <a:lstStyle/>
        <a:p>
          <a:r>
            <a:rPr lang="en-US" dirty="0"/>
            <a:t>Request the HTML page using GET method</a:t>
          </a:r>
          <a:endParaRPr lang="en-GB" dirty="0"/>
        </a:p>
      </dgm:t>
    </dgm:pt>
    <dgm:pt modelId="{306EF3F7-EA2E-475B-B8CA-25EB5388E0DB}" type="parTrans" cxnId="{45006D38-5AC5-41C4-812B-F8154EAB6086}">
      <dgm:prSet/>
      <dgm:spPr/>
      <dgm:t>
        <a:bodyPr/>
        <a:lstStyle/>
        <a:p>
          <a:endParaRPr lang="en-GB"/>
        </a:p>
      </dgm:t>
    </dgm:pt>
    <dgm:pt modelId="{A4248E43-25A6-4A95-B557-767B16A6ADA4}" type="sibTrans" cxnId="{45006D38-5AC5-41C4-812B-F8154EAB6086}">
      <dgm:prSet/>
      <dgm:spPr/>
      <dgm:t>
        <a:bodyPr/>
        <a:lstStyle/>
        <a:p>
          <a:endParaRPr lang="en-GB"/>
        </a:p>
      </dgm:t>
    </dgm:pt>
    <dgm:pt modelId="{94C6584E-904F-45AE-AE0F-27E4A0816BAD}">
      <dgm:prSet phldrT="[Text]"/>
      <dgm:spPr/>
      <dgm:t>
        <a:bodyPr/>
        <a:lstStyle/>
        <a:p>
          <a:r>
            <a:rPr lang="en-GB" b="0" i="0" dirty="0"/>
            <a:t>Create a BeautifulSoup object</a:t>
          </a:r>
          <a:endParaRPr lang="en-GB" dirty="0"/>
        </a:p>
      </dgm:t>
    </dgm:pt>
    <dgm:pt modelId="{31BAFCFD-1793-4EA5-BF3C-C21B7159FA29}" type="parTrans" cxnId="{67A47CB0-CDB8-4CA9-8913-62ADCB8FBB07}">
      <dgm:prSet/>
      <dgm:spPr/>
      <dgm:t>
        <a:bodyPr/>
        <a:lstStyle/>
        <a:p>
          <a:endParaRPr lang="en-GB"/>
        </a:p>
      </dgm:t>
    </dgm:pt>
    <dgm:pt modelId="{5F7041F7-ED50-4013-B769-7ABC7B8B10F5}" type="sibTrans" cxnId="{67A47CB0-CDB8-4CA9-8913-62ADCB8FBB07}">
      <dgm:prSet/>
      <dgm:spPr/>
      <dgm:t>
        <a:bodyPr/>
        <a:lstStyle/>
        <a:p>
          <a:endParaRPr lang="en-GB"/>
        </a:p>
      </dgm:t>
    </dgm:pt>
    <dgm:pt modelId="{F77405AB-5733-49DA-A7AE-1270848374D1}">
      <dgm:prSet phldrT="[Text]"/>
      <dgm:spPr/>
      <dgm:t>
        <a:bodyPr/>
        <a:lstStyle/>
        <a:p>
          <a:r>
            <a:rPr lang="en-US" b="0" i="0" dirty="0"/>
            <a:t>Extract column names from the HTML table header using </a:t>
          </a:r>
          <a:r>
            <a:rPr lang="en-US" b="0" i="0" dirty="0" err="1"/>
            <a:t>find_all</a:t>
          </a:r>
          <a:endParaRPr lang="en-GB" dirty="0"/>
        </a:p>
      </dgm:t>
    </dgm:pt>
    <dgm:pt modelId="{B40E570E-68BD-40B0-A525-B3E640D42394}" type="parTrans" cxnId="{C7939A3A-2321-4BAD-9147-C194891ADC65}">
      <dgm:prSet/>
      <dgm:spPr/>
      <dgm:t>
        <a:bodyPr/>
        <a:lstStyle/>
        <a:p>
          <a:endParaRPr lang="en-GB"/>
        </a:p>
      </dgm:t>
    </dgm:pt>
    <dgm:pt modelId="{25BB1BDF-48AB-4960-87F7-4B62BDC00BD6}" type="sibTrans" cxnId="{C7939A3A-2321-4BAD-9147-C194891ADC65}">
      <dgm:prSet/>
      <dgm:spPr/>
      <dgm:t>
        <a:bodyPr/>
        <a:lstStyle/>
        <a:p>
          <a:endParaRPr lang="en-GB"/>
        </a:p>
      </dgm:t>
    </dgm:pt>
    <dgm:pt modelId="{BA16D208-5669-4321-96F3-0399D6A71B63}">
      <dgm:prSet phldrT="[Text]"/>
      <dgm:spPr/>
      <dgm:t>
        <a:bodyPr/>
        <a:lstStyle/>
        <a:p>
          <a:r>
            <a:rPr lang="en-US" dirty="0"/>
            <a:t>Create a dictionary using the data collected for parsing the HTML tables</a:t>
          </a:r>
          <a:endParaRPr lang="en-GB" dirty="0"/>
        </a:p>
      </dgm:t>
    </dgm:pt>
    <dgm:pt modelId="{C5D054E2-A558-46C5-AECA-28B0CE9687A1}" type="parTrans" cxnId="{AF366750-17C8-443F-A49C-40A357037F79}">
      <dgm:prSet/>
      <dgm:spPr/>
      <dgm:t>
        <a:bodyPr/>
        <a:lstStyle/>
        <a:p>
          <a:endParaRPr lang="en-GB"/>
        </a:p>
      </dgm:t>
    </dgm:pt>
    <dgm:pt modelId="{076CE322-3D9B-4EB1-A4BF-E564B592E83D}" type="sibTrans" cxnId="{AF366750-17C8-443F-A49C-40A357037F79}">
      <dgm:prSet/>
      <dgm:spPr/>
      <dgm:t>
        <a:bodyPr/>
        <a:lstStyle/>
        <a:p>
          <a:endParaRPr lang="en-GB"/>
        </a:p>
      </dgm:t>
    </dgm:pt>
    <dgm:pt modelId="{0E5F1999-0737-440B-8603-9864106D08A4}">
      <dgm:prSet/>
      <dgm:spPr/>
      <dgm:t>
        <a:bodyPr/>
        <a:lstStyle/>
        <a:p>
          <a:r>
            <a:rPr lang="en-US" b="0" i="0" dirty="0"/>
            <a:t>Convert the dictionary into a dataframe and save it as a file</a:t>
          </a:r>
          <a:endParaRPr lang="en-US" dirty="0"/>
        </a:p>
      </dgm:t>
    </dgm:pt>
    <dgm:pt modelId="{1C921B43-5EA6-4462-8BF1-E13F76E65203}" type="parTrans" cxnId="{7D8B56E7-5BDB-4BE2-81EE-73022345A314}">
      <dgm:prSet/>
      <dgm:spPr/>
      <dgm:t>
        <a:bodyPr/>
        <a:lstStyle/>
        <a:p>
          <a:endParaRPr lang="en-GB"/>
        </a:p>
      </dgm:t>
    </dgm:pt>
    <dgm:pt modelId="{91301BBC-9581-4878-A1AD-36BD183E4637}" type="sibTrans" cxnId="{7D8B56E7-5BDB-4BE2-81EE-73022345A314}">
      <dgm:prSet/>
      <dgm:spPr/>
      <dgm:t>
        <a:bodyPr/>
        <a:lstStyle/>
        <a:p>
          <a:endParaRPr lang="en-GB"/>
        </a:p>
      </dgm:t>
    </dgm:pt>
    <dgm:pt modelId="{9B182E7D-1849-4541-B4A1-CD3074BC50D1}" type="pres">
      <dgm:prSet presAssocID="{C457ECB3-38A2-498F-83C3-AA28141FCC18}" presName="diagram" presStyleCnt="0">
        <dgm:presLayoutVars>
          <dgm:dir/>
          <dgm:resizeHandles val="exact"/>
        </dgm:presLayoutVars>
      </dgm:prSet>
      <dgm:spPr/>
    </dgm:pt>
    <dgm:pt modelId="{AC604128-762D-40A3-81B9-B185D6C5018B}" type="pres">
      <dgm:prSet presAssocID="{60001CC5-AE83-43D2-8531-29D14B30CAF7}" presName="node" presStyleLbl="node1" presStyleIdx="0" presStyleCnt="6">
        <dgm:presLayoutVars>
          <dgm:bulletEnabled val="1"/>
        </dgm:presLayoutVars>
      </dgm:prSet>
      <dgm:spPr/>
    </dgm:pt>
    <dgm:pt modelId="{B1B44EDA-BA85-4DD1-82AA-BB0DCA76E84D}" type="pres">
      <dgm:prSet presAssocID="{D0BCE09C-761B-49C0-8C4D-2234A432EF40}" presName="sibTrans" presStyleLbl="sibTrans2D1" presStyleIdx="0" presStyleCnt="5"/>
      <dgm:spPr/>
    </dgm:pt>
    <dgm:pt modelId="{0F46207C-280B-4D1C-B682-EED47CF43851}" type="pres">
      <dgm:prSet presAssocID="{D0BCE09C-761B-49C0-8C4D-2234A432EF40}" presName="connectorText" presStyleLbl="sibTrans2D1" presStyleIdx="0" presStyleCnt="5"/>
      <dgm:spPr/>
    </dgm:pt>
    <dgm:pt modelId="{7D802E12-2A7E-416C-A03F-81E14D8C3FC0}" type="pres">
      <dgm:prSet presAssocID="{9A4B41E0-025E-4860-901F-31EF12857856}" presName="node" presStyleLbl="node1" presStyleIdx="1" presStyleCnt="6">
        <dgm:presLayoutVars>
          <dgm:bulletEnabled val="1"/>
        </dgm:presLayoutVars>
      </dgm:prSet>
      <dgm:spPr/>
    </dgm:pt>
    <dgm:pt modelId="{1F158FA7-B413-46C7-A336-0E46D195C3F5}" type="pres">
      <dgm:prSet presAssocID="{A4248E43-25A6-4A95-B557-767B16A6ADA4}" presName="sibTrans" presStyleLbl="sibTrans2D1" presStyleIdx="1" presStyleCnt="5"/>
      <dgm:spPr/>
    </dgm:pt>
    <dgm:pt modelId="{6CFEBD19-FB64-4C2C-A586-298D96911D64}" type="pres">
      <dgm:prSet presAssocID="{A4248E43-25A6-4A95-B557-767B16A6ADA4}" presName="connectorText" presStyleLbl="sibTrans2D1" presStyleIdx="1" presStyleCnt="5"/>
      <dgm:spPr/>
    </dgm:pt>
    <dgm:pt modelId="{52A30AD5-CB83-4784-A7C4-545B43E527A0}" type="pres">
      <dgm:prSet presAssocID="{94C6584E-904F-45AE-AE0F-27E4A0816BAD}" presName="node" presStyleLbl="node1" presStyleIdx="2" presStyleCnt="6">
        <dgm:presLayoutVars>
          <dgm:bulletEnabled val="1"/>
        </dgm:presLayoutVars>
      </dgm:prSet>
      <dgm:spPr/>
    </dgm:pt>
    <dgm:pt modelId="{4AB23B66-2A4E-4A5F-8AB5-4D1C2F66E7F9}" type="pres">
      <dgm:prSet presAssocID="{5F7041F7-ED50-4013-B769-7ABC7B8B10F5}" presName="sibTrans" presStyleLbl="sibTrans2D1" presStyleIdx="2" presStyleCnt="5"/>
      <dgm:spPr/>
    </dgm:pt>
    <dgm:pt modelId="{FA73799B-F17C-4176-B653-B95B4F457AD6}" type="pres">
      <dgm:prSet presAssocID="{5F7041F7-ED50-4013-B769-7ABC7B8B10F5}" presName="connectorText" presStyleLbl="sibTrans2D1" presStyleIdx="2" presStyleCnt="5"/>
      <dgm:spPr/>
    </dgm:pt>
    <dgm:pt modelId="{DC743384-66ED-4F09-94CC-8C0C9A9B984E}" type="pres">
      <dgm:prSet presAssocID="{F77405AB-5733-49DA-A7AE-1270848374D1}" presName="node" presStyleLbl="node1" presStyleIdx="3" presStyleCnt="6">
        <dgm:presLayoutVars>
          <dgm:bulletEnabled val="1"/>
        </dgm:presLayoutVars>
      </dgm:prSet>
      <dgm:spPr/>
    </dgm:pt>
    <dgm:pt modelId="{34E19D6F-2658-44F5-B508-060164E3416C}" type="pres">
      <dgm:prSet presAssocID="{25BB1BDF-48AB-4960-87F7-4B62BDC00BD6}" presName="sibTrans" presStyleLbl="sibTrans2D1" presStyleIdx="3" presStyleCnt="5"/>
      <dgm:spPr/>
    </dgm:pt>
    <dgm:pt modelId="{3EF92660-B1B8-4B2E-B3A1-22AC98EB7393}" type="pres">
      <dgm:prSet presAssocID="{25BB1BDF-48AB-4960-87F7-4B62BDC00BD6}" presName="connectorText" presStyleLbl="sibTrans2D1" presStyleIdx="3" presStyleCnt="5"/>
      <dgm:spPr/>
    </dgm:pt>
    <dgm:pt modelId="{DA18B2BA-5044-4636-A12E-EF5967905127}" type="pres">
      <dgm:prSet presAssocID="{BA16D208-5669-4321-96F3-0399D6A71B63}" presName="node" presStyleLbl="node1" presStyleIdx="4" presStyleCnt="6">
        <dgm:presLayoutVars>
          <dgm:bulletEnabled val="1"/>
        </dgm:presLayoutVars>
      </dgm:prSet>
      <dgm:spPr/>
    </dgm:pt>
    <dgm:pt modelId="{AE275C42-CFCD-4243-9CD7-2D4813964805}" type="pres">
      <dgm:prSet presAssocID="{076CE322-3D9B-4EB1-A4BF-E564B592E83D}" presName="sibTrans" presStyleLbl="sibTrans2D1" presStyleIdx="4" presStyleCnt="5"/>
      <dgm:spPr/>
    </dgm:pt>
    <dgm:pt modelId="{2DA32D3F-5FA4-442B-985E-E3D278CE346C}" type="pres">
      <dgm:prSet presAssocID="{076CE322-3D9B-4EB1-A4BF-E564B592E83D}" presName="connectorText" presStyleLbl="sibTrans2D1" presStyleIdx="4" presStyleCnt="5"/>
      <dgm:spPr/>
    </dgm:pt>
    <dgm:pt modelId="{D0A01067-EA2F-41A8-B518-990AA41FA02D}" type="pres">
      <dgm:prSet presAssocID="{0E5F1999-0737-440B-8603-9864106D08A4}" presName="node" presStyleLbl="node1" presStyleIdx="5" presStyleCnt="6">
        <dgm:presLayoutVars>
          <dgm:bulletEnabled val="1"/>
        </dgm:presLayoutVars>
      </dgm:prSet>
      <dgm:spPr/>
    </dgm:pt>
  </dgm:ptLst>
  <dgm:cxnLst>
    <dgm:cxn modelId="{4AA94C21-59DE-4073-9DC4-4BD02C6A5638}" type="presOf" srcId="{A4248E43-25A6-4A95-B557-767B16A6ADA4}" destId="{6CFEBD19-FB64-4C2C-A586-298D96911D64}" srcOrd="1" destOrd="0" presId="urn:microsoft.com/office/officeart/2005/8/layout/process5"/>
    <dgm:cxn modelId="{FBA52830-F4DF-409E-A74C-4CB4CE004830}" type="presOf" srcId="{5F7041F7-ED50-4013-B769-7ABC7B8B10F5}" destId="{4AB23B66-2A4E-4A5F-8AB5-4D1C2F66E7F9}" srcOrd="0" destOrd="0" presId="urn:microsoft.com/office/officeart/2005/8/layout/process5"/>
    <dgm:cxn modelId="{45006D38-5AC5-41C4-812B-F8154EAB6086}" srcId="{C457ECB3-38A2-498F-83C3-AA28141FCC18}" destId="{9A4B41E0-025E-4860-901F-31EF12857856}" srcOrd="1" destOrd="0" parTransId="{306EF3F7-EA2E-475B-B8CA-25EB5388E0DB}" sibTransId="{A4248E43-25A6-4A95-B557-767B16A6ADA4}"/>
    <dgm:cxn modelId="{C7939A3A-2321-4BAD-9147-C194891ADC65}" srcId="{C457ECB3-38A2-498F-83C3-AA28141FCC18}" destId="{F77405AB-5733-49DA-A7AE-1270848374D1}" srcOrd="3" destOrd="0" parTransId="{B40E570E-68BD-40B0-A525-B3E640D42394}" sibTransId="{25BB1BDF-48AB-4960-87F7-4B62BDC00BD6}"/>
    <dgm:cxn modelId="{6F5EC046-971A-4945-A8BB-1550C84D715B}" srcId="{C457ECB3-38A2-498F-83C3-AA28141FCC18}" destId="{60001CC5-AE83-43D2-8531-29D14B30CAF7}" srcOrd="0" destOrd="0" parTransId="{EDD4C29C-CEB9-4CBE-B262-38EF2092DD7D}" sibTransId="{D0BCE09C-761B-49C0-8C4D-2234A432EF40}"/>
    <dgm:cxn modelId="{AF366750-17C8-443F-A49C-40A357037F79}" srcId="{C457ECB3-38A2-498F-83C3-AA28141FCC18}" destId="{BA16D208-5669-4321-96F3-0399D6A71B63}" srcOrd="4" destOrd="0" parTransId="{C5D054E2-A558-46C5-AECA-28B0CE9687A1}" sibTransId="{076CE322-3D9B-4EB1-A4BF-E564B592E83D}"/>
    <dgm:cxn modelId="{2B05C851-4519-4044-AB52-67A5BEAC0CB0}" type="presOf" srcId="{076CE322-3D9B-4EB1-A4BF-E564B592E83D}" destId="{AE275C42-CFCD-4243-9CD7-2D4813964805}" srcOrd="0" destOrd="0" presId="urn:microsoft.com/office/officeart/2005/8/layout/process5"/>
    <dgm:cxn modelId="{FCA29552-E10D-492D-9022-E291C3FBF7B8}" type="presOf" srcId="{9A4B41E0-025E-4860-901F-31EF12857856}" destId="{7D802E12-2A7E-416C-A03F-81E14D8C3FC0}" srcOrd="0" destOrd="0" presId="urn:microsoft.com/office/officeart/2005/8/layout/process5"/>
    <dgm:cxn modelId="{4636A354-5AC2-41FE-9CDC-332F946C5DBB}" type="presOf" srcId="{25BB1BDF-48AB-4960-87F7-4B62BDC00BD6}" destId="{3EF92660-B1B8-4B2E-B3A1-22AC98EB7393}" srcOrd="1" destOrd="0" presId="urn:microsoft.com/office/officeart/2005/8/layout/process5"/>
    <dgm:cxn modelId="{E255F67C-60A8-4C38-AF71-D297E4A22691}" type="presOf" srcId="{A4248E43-25A6-4A95-B557-767B16A6ADA4}" destId="{1F158FA7-B413-46C7-A336-0E46D195C3F5}" srcOrd="0" destOrd="0" presId="urn:microsoft.com/office/officeart/2005/8/layout/process5"/>
    <dgm:cxn modelId="{EB8E9687-8BC7-4E56-AC80-A396AC73F0CA}" type="presOf" srcId="{0E5F1999-0737-440B-8603-9864106D08A4}" destId="{D0A01067-EA2F-41A8-B518-990AA41FA02D}" srcOrd="0" destOrd="0" presId="urn:microsoft.com/office/officeart/2005/8/layout/process5"/>
    <dgm:cxn modelId="{47D1708E-CE94-476C-A938-24908492B15D}" type="presOf" srcId="{60001CC5-AE83-43D2-8531-29D14B30CAF7}" destId="{AC604128-762D-40A3-81B9-B185D6C5018B}" srcOrd="0" destOrd="0" presId="urn:microsoft.com/office/officeart/2005/8/layout/process5"/>
    <dgm:cxn modelId="{6657158F-A715-470C-B928-767A496A1252}" type="presOf" srcId="{F77405AB-5733-49DA-A7AE-1270848374D1}" destId="{DC743384-66ED-4F09-94CC-8C0C9A9B984E}" srcOrd="0" destOrd="0" presId="urn:microsoft.com/office/officeart/2005/8/layout/process5"/>
    <dgm:cxn modelId="{82D25B94-BC7D-447C-B88C-7AF04C4DDBB2}" type="presOf" srcId="{BA16D208-5669-4321-96F3-0399D6A71B63}" destId="{DA18B2BA-5044-4636-A12E-EF5967905127}" srcOrd="0" destOrd="0" presId="urn:microsoft.com/office/officeart/2005/8/layout/process5"/>
    <dgm:cxn modelId="{81DD2896-85D1-484C-AECA-3864E16F669C}" type="presOf" srcId="{C457ECB3-38A2-498F-83C3-AA28141FCC18}" destId="{9B182E7D-1849-4541-B4A1-CD3074BC50D1}" srcOrd="0" destOrd="0" presId="urn:microsoft.com/office/officeart/2005/8/layout/process5"/>
    <dgm:cxn modelId="{B89ABF97-1DB1-47AA-974C-5CE23AA85C62}" type="presOf" srcId="{25BB1BDF-48AB-4960-87F7-4B62BDC00BD6}" destId="{34E19D6F-2658-44F5-B508-060164E3416C}" srcOrd="0" destOrd="0" presId="urn:microsoft.com/office/officeart/2005/8/layout/process5"/>
    <dgm:cxn modelId="{67A47CB0-CDB8-4CA9-8913-62ADCB8FBB07}" srcId="{C457ECB3-38A2-498F-83C3-AA28141FCC18}" destId="{94C6584E-904F-45AE-AE0F-27E4A0816BAD}" srcOrd="2" destOrd="0" parTransId="{31BAFCFD-1793-4EA5-BF3C-C21B7159FA29}" sibTransId="{5F7041F7-ED50-4013-B769-7ABC7B8B10F5}"/>
    <dgm:cxn modelId="{F07BD9BB-FD94-4A64-972E-0A520FD7585D}" type="presOf" srcId="{D0BCE09C-761B-49C0-8C4D-2234A432EF40}" destId="{0F46207C-280B-4D1C-B682-EED47CF43851}" srcOrd="1" destOrd="0" presId="urn:microsoft.com/office/officeart/2005/8/layout/process5"/>
    <dgm:cxn modelId="{89286BCD-90DD-45AC-A42F-C0772E70FD79}" type="presOf" srcId="{94C6584E-904F-45AE-AE0F-27E4A0816BAD}" destId="{52A30AD5-CB83-4784-A7C4-545B43E527A0}" srcOrd="0" destOrd="0" presId="urn:microsoft.com/office/officeart/2005/8/layout/process5"/>
    <dgm:cxn modelId="{9BEED9E1-C562-4F73-8F05-375604E748A9}" type="presOf" srcId="{D0BCE09C-761B-49C0-8C4D-2234A432EF40}" destId="{B1B44EDA-BA85-4DD1-82AA-BB0DCA76E84D}" srcOrd="0" destOrd="0" presId="urn:microsoft.com/office/officeart/2005/8/layout/process5"/>
    <dgm:cxn modelId="{7D8B56E7-5BDB-4BE2-81EE-73022345A314}" srcId="{C457ECB3-38A2-498F-83C3-AA28141FCC18}" destId="{0E5F1999-0737-440B-8603-9864106D08A4}" srcOrd="5" destOrd="0" parTransId="{1C921B43-5EA6-4462-8BF1-E13F76E65203}" sibTransId="{91301BBC-9581-4878-A1AD-36BD183E4637}"/>
    <dgm:cxn modelId="{33146FF2-5513-40BA-8B5F-5CC805DE4B79}" type="presOf" srcId="{076CE322-3D9B-4EB1-A4BF-E564B592E83D}" destId="{2DA32D3F-5FA4-442B-985E-E3D278CE346C}" srcOrd="1" destOrd="0" presId="urn:microsoft.com/office/officeart/2005/8/layout/process5"/>
    <dgm:cxn modelId="{CF9BB7F8-D943-4F3B-BBF6-6B8C7B08E34D}" type="presOf" srcId="{5F7041F7-ED50-4013-B769-7ABC7B8B10F5}" destId="{FA73799B-F17C-4176-B653-B95B4F457AD6}" srcOrd="1" destOrd="0" presId="urn:microsoft.com/office/officeart/2005/8/layout/process5"/>
    <dgm:cxn modelId="{32E6A081-1B15-44F6-B777-D48F6E0DDBBC}" type="presParOf" srcId="{9B182E7D-1849-4541-B4A1-CD3074BC50D1}" destId="{AC604128-762D-40A3-81B9-B185D6C5018B}" srcOrd="0" destOrd="0" presId="urn:microsoft.com/office/officeart/2005/8/layout/process5"/>
    <dgm:cxn modelId="{AFAA4B8D-958D-4CE8-BA96-468C96EE65D3}" type="presParOf" srcId="{9B182E7D-1849-4541-B4A1-CD3074BC50D1}" destId="{B1B44EDA-BA85-4DD1-82AA-BB0DCA76E84D}" srcOrd="1" destOrd="0" presId="urn:microsoft.com/office/officeart/2005/8/layout/process5"/>
    <dgm:cxn modelId="{13ABE7DE-60E8-4132-A7C4-994E6A05386C}" type="presParOf" srcId="{B1B44EDA-BA85-4DD1-82AA-BB0DCA76E84D}" destId="{0F46207C-280B-4D1C-B682-EED47CF43851}" srcOrd="0" destOrd="0" presId="urn:microsoft.com/office/officeart/2005/8/layout/process5"/>
    <dgm:cxn modelId="{BE251E51-B563-4AE7-BE28-7037DF1EC1E4}" type="presParOf" srcId="{9B182E7D-1849-4541-B4A1-CD3074BC50D1}" destId="{7D802E12-2A7E-416C-A03F-81E14D8C3FC0}" srcOrd="2" destOrd="0" presId="urn:microsoft.com/office/officeart/2005/8/layout/process5"/>
    <dgm:cxn modelId="{3DD3239E-B23D-4803-B413-B2C51376A977}" type="presParOf" srcId="{9B182E7D-1849-4541-B4A1-CD3074BC50D1}" destId="{1F158FA7-B413-46C7-A336-0E46D195C3F5}" srcOrd="3" destOrd="0" presId="urn:microsoft.com/office/officeart/2005/8/layout/process5"/>
    <dgm:cxn modelId="{8F961A0A-3873-41ED-849E-CEB9B7D601C6}" type="presParOf" srcId="{1F158FA7-B413-46C7-A336-0E46D195C3F5}" destId="{6CFEBD19-FB64-4C2C-A586-298D96911D64}" srcOrd="0" destOrd="0" presId="urn:microsoft.com/office/officeart/2005/8/layout/process5"/>
    <dgm:cxn modelId="{CD052E1C-4C1F-4EB8-81A5-290807787AD1}" type="presParOf" srcId="{9B182E7D-1849-4541-B4A1-CD3074BC50D1}" destId="{52A30AD5-CB83-4784-A7C4-545B43E527A0}" srcOrd="4" destOrd="0" presId="urn:microsoft.com/office/officeart/2005/8/layout/process5"/>
    <dgm:cxn modelId="{FC4BAC16-DCD6-4900-84B7-E87964BE6BBD}" type="presParOf" srcId="{9B182E7D-1849-4541-B4A1-CD3074BC50D1}" destId="{4AB23B66-2A4E-4A5F-8AB5-4D1C2F66E7F9}" srcOrd="5" destOrd="0" presId="urn:microsoft.com/office/officeart/2005/8/layout/process5"/>
    <dgm:cxn modelId="{B16A1758-D4A3-4B92-A259-5A9BA6621D74}" type="presParOf" srcId="{4AB23B66-2A4E-4A5F-8AB5-4D1C2F66E7F9}" destId="{FA73799B-F17C-4176-B653-B95B4F457AD6}" srcOrd="0" destOrd="0" presId="urn:microsoft.com/office/officeart/2005/8/layout/process5"/>
    <dgm:cxn modelId="{B98DAF2C-31F7-4C46-B308-9F290D9F539B}" type="presParOf" srcId="{9B182E7D-1849-4541-B4A1-CD3074BC50D1}" destId="{DC743384-66ED-4F09-94CC-8C0C9A9B984E}" srcOrd="6" destOrd="0" presId="urn:microsoft.com/office/officeart/2005/8/layout/process5"/>
    <dgm:cxn modelId="{88810192-CB4D-48B8-8E44-699663510D2B}" type="presParOf" srcId="{9B182E7D-1849-4541-B4A1-CD3074BC50D1}" destId="{34E19D6F-2658-44F5-B508-060164E3416C}" srcOrd="7" destOrd="0" presId="urn:microsoft.com/office/officeart/2005/8/layout/process5"/>
    <dgm:cxn modelId="{3A46C59C-9C59-415D-944D-C1C1975382A9}" type="presParOf" srcId="{34E19D6F-2658-44F5-B508-060164E3416C}" destId="{3EF92660-B1B8-4B2E-B3A1-22AC98EB7393}" srcOrd="0" destOrd="0" presId="urn:microsoft.com/office/officeart/2005/8/layout/process5"/>
    <dgm:cxn modelId="{7B5CD21B-A72A-492C-A0F9-C9CF078184F9}" type="presParOf" srcId="{9B182E7D-1849-4541-B4A1-CD3074BC50D1}" destId="{DA18B2BA-5044-4636-A12E-EF5967905127}" srcOrd="8" destOrd="0" presId="urn:microsoft.com/office/officeart/2005/8/layout/process5"/>
    <dgm:cxn modelId="{DB4E6AEF-E311-40C9-AE27-2A1AF42EF21B}" type="presParOf" srcId="{9B182E7D-1849-4541-B4A1-CD3074BC50D1}" destId="{AE275C42-CFCD-4243-9CD7-2D4813964805}" srcOrd="9" destOrd="0" presId="urn:microsoft.com/office/officeart/2005/8/layout/process5"/>
    <dgm:cxn modelId="{8C32F5C0-2CB1-424A-9897-EEFD75AD6285}" type="presParOf" srcId="{AE275C42-CFCD-4243-9CD7-2D4813964805}" destId="{2DA32D3F-5FA4-442B-985E-E3D278CE346C}" srcOrd="0" destOrd="0" presId="urn:microsoft.com/office/officeart/2005/8/layout/process5"/>
    <dgm:cxn modelId="{61920E32-951C-41B2-A20B-752B99958461}" type="presParOf" srcId="{9B182E7D-1849-4541-B4A1-CD3074BC50D1}" destId="{D0A01067-EA2F-41A8-B518-990AA41FA02D}"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C04CB8-8E39-40B6-BBAF-17876E628563}" type="doc">
      <dgm:prSet loTypeId="urn:microsoft.com/office/officeart/2005/8/layout/bProcess3" loCatId="process" qsTypeId="urn:microsoft.com/office/officeart/2005/8/quickstyle/simple2" qsCatId="simple" csTypeId="urn:microsoft.com/office/officeart/2005/8/colors/accent3_2" csCatId="accent3" phldr="1"/>
      <dgm:spPr/>
      <dgm:t>
        <a:bodyPr/>
        <a:lstStyle/>
        <a:p>
          <a:endParaRPr lang="en-GB"/>
        </a:p>
      </dgm:t>
    </dgm:pt>
    <dgm:pt modelId="{AF8DFA69-D9B7-4024-8BAC-B0580A07E2AE}">
      <dgm:prSet phldrT="[Text]" custT="1"/>
      <dgm:spPr/>
      <dgm:t>
        <a:bodyPr/>
        <a:lstStyle/>
        <a:p>
          <a:r>
            <a:rPr lang="en-US" sz="1800" dirty="0"/>
            <a:t>Import libraries and load data</a:t>
          </a:r>
          <a:endParaRPr lang="en-GB" sz="1800" dirty="0"/>
        </a:p>
      </dgm:t>
    </dgm:pt>
    <dgm:pt modelId="{98DEB04E-72A8-46CC-B54C-A0444FC080B5}" type="parTrans" cxnId="{776B2B5E-02E2-4500-82E0-20C1DC1CF87F}">
      <dgm:prSet/>
      <dgm:spPr/>
      <dgm:t>
        <a:bodyPr/>
        <a:lstStyle/>
        <a:p>
          <a:endParaRPr lang="en-GB"/>
        </a:p>
      </dgm:t>
    </dgm:pt>
    <dgm:pt modelId="{B8D5140D-F735-4C7D-BED9-E5B50AB0F185}" type="sibTrans" cxnId="{776B2B5E-02E2-4500-82E0-20C1DC1CF87F}">
      <dgm:prSet/>
      <dgm:spPr/>
      <dgm:t>
        <a:bodyPr/>
        <a:lstStyle/>
        <a:p>
          <a:endParaRPr lang="en-GB"/>
        </a:p>
      </dgm:t>
    </dgm:pt>
    <dgm:pt modelId="{AF91A2AF-9A20-4C21-A550-7D39CA6C65AE}">
      <dgm:prSet phldrT="[Text]" custT="1"/>
      <dgm:spPr/>
      <dgm:t>
        <a:bodyPr/>
        <a:lstStyle/>
        <a:p>
          <a:pPr marL="0" lvl="0" indent="0" algn="ctr" defTabSz="800100">
            <a:lnSpc>
              <a:spcPct val="90000"/>
            </a:lnSpc>
            <a:spcBef>
              <a:spcPct val="0"/>
            </a:spcBef>
            <a:spcAft>
              <a:spcPct val="35000"/>
            </a:spcAft>
            <a:buNone/>
          </a:pPr>
          <a:r>
            <a:rPr lang="en-US" sz="1800" kern="1200" dirty="0">
              <a:latin typeface="Calibri" panose="020F0502020204030204"/>
              <a:ea typeface="+mn-ea"/>
              <a:cs typeface="+mn-cs"/>
            </a:rPr>
            <a:t>Identify null values &amp; data types of each column</a:t>
          </a:r>
          <a:endParaRPr lang="en-GB" sz="1800" kern="1200" dirty="0">
            <a:latin typeface="Calibri" panose="020F0502020204030204"/>
            <a:ea typeface="+mn-ea"/>
            <a:cs typeface="+mn-cs"/>
          </a:endParaRPr>
        </a:p>
      </dgm:t>
    </dgm:pt>
    <dgm:pt modelId="{734BD895-2098-4A72-9807-5203B97FF011}" type="parTrans" cxnId="{27761814-B4E2-4892-BBD9-34B5F9C056B2}">
      <dgm:prSet/>
      <dgm:spPr/>
      <dgm:t>
        <a:bodyPr/>
        <a:lstStyle/>
        <a:p>
          <a:endParaRPr lang="en-GB"/>
        </a:p>
      </dgm:t>
    </dgm:pt>
    <dgm:pt modelId="{A2356102-7AE5-4D52-8122-25ADFCEDFB38}" type="sibTrans" cxnId="{27761814-B4E2-4892-BBD9-34B5F9C056B2}">
      <dgm:prSet/>
      <dgm:spPr/>
      <dgm:t>
        <a:bodyPr/>
        <a:lstStyle/>
        <a:p>
          <a:endParaRPr lang="en-GB"/>
        </a:p>
      </dgm:t>
    </dgm:pt>
    <dgm:pt modelId="{B8FEF072-C129-409D-96B6-8BCB3AB7FAB0}">
      <dgm:prSet phldrT="[Text]" custT="1"/>
      <dgm:spPr/>
      <dgm:t>
        <a:bodyPr/>
        <a:lstStyle/>
        <a:p>
          <a:pPr marL="0" lvl="0" indent="0" algn="ctr" defTabSz="800100">
            <a:lnSpc>
              <a:spcPct val="90000"/>
            </a:lnSpc>
            <a:spcBef>
              <a:spcPct val="0"/>
            </a:spcBef>
            <a:spcAft>
              <a:spcPct val="35000"/>
            </a:spcAft>
            <a:buNone/>
          </a:pPr>
          <a:r>
            <a:rPr lang="en-US" sz="1800" kern="1200">
              <a:latin typeface="Calibri" panose="020F0502020204030204"/>
              <a:ea typeface="+mn-ea"/>
              <a:cs typeface="+mn-cs"/>
            </a:rPr>
            <a:t>Calculate the number of launches on each site</a:t>
          </a:r>
          <a:endParaRPr lang="en-GB" sz="1800" kern="1200" dirty="0">
            <a:latin typeface="Calibri" panose="020F0502020204030204"/>
            <a:ea typeface="+mn-ea"/>
            <a:cs typeface="+mn-cs"/>
          </a:endParaRPr>
        </a:p>
      </dgm:t>
    </dgm:pt>
    <dgm:pt modelId="{577A1998-160A-4B5E-8B44-F79A296BAA20}" type="parTrans" cxnId="{5FC13ED9-31EB-4439-8563-F49578E8023E}">
      <dgm:prSet/>
      <dgm:spPr/>
      <dgm:t>
        <a:bodyPr/>
        <a:lstStyle/>
        <a:p>
          <a:endParaRPr lang="en-GB"/>
        </a:p>
      </dgm:t>
    </dgm:pt>
    <dgm:pt modelId="{06EAA21D-AED3-4DDD-BDC9-14FEE9202D7C}" type="sibTrans" cxnId="{5FC13ED9-31EB-4439-8563-F49578E8023E}">
      <dgm:prSet/>
      <dgm:spPr/>
      <dgm:t>
        <a:bodyPr/>
        <a:lstStyle/>
        <a:p>
          <a:endParaRPr lang="en-GB"/>
        </a:p>
      </dgm:t>
    </dgm:pt>
    <dgm:pt modelId="{63E50466-C751-4F98-9196-8A2EC6B100F4}">
      <dgm:prSet phldrT="[Text]" custT="1"/>
      <dgm:spPr/>
      <dgm:t>
        <a:bodyPr/>
        <a:lstStyle/>
        <a:p>
          <a:pPr marL="0" lvl="0" indent="0" algn="ctr" defTabSz="800100">
            <a:lnSpc>
              <a:spcPct val="90000"/>
            </a:lnSpc>
            <a:spcBef>
              <a:spcPct val="0"/>
            </a:spcBef>
            <a:spcAft>
              <a:spcPct val="35000"/>
            </a:spcAft>
            <a:buNone/>
          </a:pPr>
          <a:r>
            <a:rPr lang="en-US" sz="1800" kern="1200" dirty="0">
              <a:latin typeface="Calibri" panose="020F0502020204030204"/>
              <a:ea typeface="+mn-ea"/>
              <a:cs typeface="+mn-cs"/>
            </a:rPr>
            <a:t>Calculate the number and occurrence of mission outcome of the orbits</a:t>
          </a:r>
          <a:endParaRPr lang="en-GB" sz="1800" kern="1200" dirty="0">
            <a:latin typeface="Calibri" panose="020F0502020204030204"/>
            <a:ea typeface="+mn-ea"/>
            <a:cs typeface="+mn-cs"/>
          </a:endParaRPr>
        </a:p>
      </dgm:t>
    </dgm:pt>
    <dgm:pt modelId="{A0439FD4-A9A3-4D7E-98A0-9744E3DFCD9D}" type="parTrans" cxnId="{B7744050-B861-4C6E-B694-F44768518BA2}">
      <dgm:prSet/>
      <dgm:spPr/>
      <dgm:t>
        <a:bodyPr/>
        <a:lstStyle/>
        <a:p>
          <a:endParaRPr lang="en-GB"/>
        </a:p>
      </dgm:t>
    </dgm:pt>
    <dgm:pt modelId="{A48D83A2-7032-418F-A33D-D4871EA3F1E7}" type="sibTrans" cxnId="{B7744050-B861-4C6E-B694-F44768518BA2}">
      <dgm:prSet/>
      <dgm:spPr/>
      <dgm:t>
        <a:bodyPr/>
        <a:lstStyle/>
        <a:p>
          <a:endParaRPr lang="en-GB"/>
        </a:p>
      </dgm:t>
    </dgm:pt>
    <dgm:pt modelId="{2AEE2A1E-B9C4-4886-AD08-802462561FAB}">
      <dgm:prSet phldrT="[Text]" custT="1"/>
      <dgm:spPr/>
      <dgm:t>
        <a:bodyPr/>
        <a:lstStyle/>
        <a:p>
          <a:pPr marL="0" lvl="0" indent="0" algn="ctr" defTabSz="800100">
            <a:lnSpc>
              <a:spcPct val="90000"/>
            </a:lnSpc>
            <a:spcBef>
              <a:spcPct val="0"/>
            </a:spcBef>
            <a:spcAft>
              <a:spcPct val="35000"/>
            </a:spcAft>
            <a:buNone/>
          </a:pPr>
          <a:r>
            <a:rPr lang="en-US" sz="1800" kern="1200" dirty="0">
              <a:latin typeface="Calibri" panose="020F0502020204030204"/>
              <a:ea typeface="+mn-ea"/>
              <a:cs typeface="+mn-cs"/>
            </a:rPr>
            <a:t>Create a landing outcome label from Outcome column </a:t>
          </a:r>
          <a:endParaRPr lang="en-GB" sz="1800" kern="1200" dirty="0">
            <a:latin typeface="Calibri" panose="020F0502020204030204"/>
            <a:ea typeface="+mn-ea"/>
            <a:cs typeface="+mn-cs"/>
          </a:endParaRPr>
        </a:p>
      </dgm:t>
    </dgm:pt>
    <dgm:pt modelId="{6EFA106D-A413-443C-86B1-B30CF59B1521}" type="parTrans" cxnId="{30A10041-141A-4FEE-B046-3824AD1ECCF1}">
      <dgm:prSet/>
      <dgm:spPr/>
      <dgm:t>
        <a:bodyPr/>
        <a:lstStyle/>
        <a:p>
          <a:endParaRPr lang="en-GB"/>
        </a:p>
      </dgm:t>
    </dgm:pt>
    <dgm:pt modelId="{19D1AE92-4DF1-4C70-9CA1-76FA6CD07370}" type="sibTrans" cxnId="{30A10041-141A-4FEE-B046-3824AD1ECCF1}">
      <dgm:prSet/>
      <dgm:spPr/>
      <dgm:t>
        <a:bodyPr/>
        <a:lstStyle/>
        <a:p>
          <a:endParaRPr lang="en-GB"/>
        </a:p>
      </dgm:t>
    </dgm:pt>
    <dgm:pt modelId="{5FC30FB6-3B2E-43FF-BAE8-EA9F1B36D53C}">
      <dgm:prSet phldrT="[Text]" custT="1"/>
      <dgm:spPr/>
      <dgm:t>
        <a:bodyPr/>
        <a:lstStyle/>
        <a:p>
          <a:pPr marL="0" lvl="0" indent="0" algn="ctr" defTabSz="800100">
            <a:lnSpc>
              <a:spcPct val="90000"/>
            </a:lnSpc>
            <a:spcBef>
              <a:spcPct val="0"/>
            </a:spcBef>
            <a:spcAft>
              <a:spcPct val="35000"/>
            </a:spcAft>
            <a:buNone/>
          </a:pPr>
          <a:r>
            <a:rPr lang="en-US" sz="1800" kern="1200" dirty="0">
              <a:latin typeface="Calibri" panose="020F0502020204030204"/>
              <a:ea typeface="+mn-ea"/>
              <a:cs typeface="+mn-cs"/>
            </a:rPr>
            <a:t>Append the new column to the dataframe and export it to csv</a:t>
          </a:r>
          <a:endParaRPr lang="en-GB" sz="1800" kern="1200" dirty="0">
            <a:latin typeface="Calibri" panose="020F0502020204030204"/>
            <a:ea typeface="+mn-ea"/>
            <a:cs typeface="+mn-cs"/>
          </a:endParaRPr>
        </a:p>
      </dgm:t>
    </dgm:pt>
    <dgm:pt modelId="{DD7DF529-ED5C-4597-82B3-5701692B295D}" type="parTrans" cxnId="{31CC4D34-E651-4ACD-A175-A65E2813F600}">
      <dgm:prSet/>
      <dgm:spPr/>
      <dgm:t>
        <a:bodyPr/>
        <a:lstStyle/>
        <a:p>
          <a:endParaRPr lang="en-GB"/>
        </a:p>
      </dgm:t>
    </dgm:pt>
    <dgm:pt modelId="{23B74465-D00C-4141-B08D-E81987E43372}" type="sibTrans" cxnId="{31CC4D34-E651-4ACD-A175-A65E2813F600}">
      <dgm:prSet/>
      <dgm:spPr/>
      <dgm:t>
        <a:bodyPr/>
        <a:lstStyle/>
        <a:p>
          <a:endParaRPr lang="en-GB"/>
        </a:p>
      </dgm:t>
    </dgm:pt>
    <dgm:pt modelId="{7CF32BB6-4125-4021-8FDC-B69DA304B5E6}" type="pres">
      <dgm:prSet presAssocID="{3DC04CB8-8E39-40B6-BBAF-17876E628563}" presName="Name0" presStyleCnt="0">
        <dgm:presLayoutVars>
          <dgm:dir/>
          <dgm:resizeHandles val="exact"/>
        </dgm:presLayoutVars>
      </dgm:prSet>
      <dgm:spPr/>
    </dgm:pt>
    <dgm:pt modelId="{B110064F-22C4-4FA1-A1B2-92907A2E5F30}" type="pres">
      <dgm:prSet presAssocID="{AF8DFA69-D9B7-4024-8BAC-B0580A07E2AE}" presName="node" presStyleLbl="node1" presStyleIdx="0" presStyleCnt="6">
        <dgm:presLayoutVars>
          <dgm:bulletEnabled val="1"/>
        </dgm:presLayoutVars>
      </dgm:prSet>
      <dgm:spPr>
        <a:prstGeom prst="ellipse">
          <a:avLst/>
        </a:prstGeom>
      </dgm:spPr>
    </dgm:pt>
    <dgm:pt modelId="{EECBECFF-85B5-4308-9040-0206C84E2BD0}" type="pres">
      <dgm:prSet presAssocID="{B8D5140D-F735-4C7D-BED9-E5B50AB0F185}" presName="sibTrans" presStyleLbl="sibTrans1D1" presStyleIdx="0" presStyleCnt="5"/>
      <dgm:spPr/>
    </dgm:pt>
    <dgm:pt modelId="{E3F1A8FF-CA97-4E32-BC9B-8171E8914186}" type="pres">
      <dgm:prSet presAssocID="{B8D5140D-F735-4C7D-BED9-E5B50AB0F185}" presName="connectorText" presStyleLbl="sibTrans1D1" presStyleIdx="0" presStyleCnt="5"/>
      <dgm:spPr/>
    </dgm:pt>
    <dgm:pt modelId="{82B91794-DD4B-4CA7-98E2-92513800BBD5}" type="pres">
      <dgm:prSet presAssocID="{AF91A2AF-9A20-4C21-A550-7D39CA6C65AE}" presName="node" presStyleLbl="node1" presStyleIdx="1" presStyleCnt="6">
        <dgm:presLayoutVars>
          <dgm:bulletEnabled val="1"/>
        </dgm:presLayoutVars>
      </dgm:prSet>
      <dgm:spPr>
        <a:prstGeom prst="ellipse">
          <a:avLst/>
        </a:prstGeom>
      </dgm:spPr>
    </dgm:pt>
    <dgm:pt modelId="{DE9DBEF4-E23A-409F-8061-37CC88EF91AF}" type="pres">
      <dgm:prSet presAssocID="{A2356102-7AE5-4D52-8122-25ADFCEDFB38}" presName="sibTrans" presStyleLbl="sibTrans1D1" presStyleIdx="1" presStyleCnt="5"/>
      <dgm:spPr/>
    </dgm:pt>
    <dgm:pt modelId="{1804FCF0-155D-4711-A109-B4F1C5008A9C}" type="pres">
      <dgm:prSet presAssocID="{A2356102-7AE5-4D52-8122-25ADFCEDFB38}" presName="connectorText" presStyleLbl="sibTrans1D1" presStyleIdx="1" presStyleCnt="5"/>
      <dgm:spPr/>
    </dgm:pt>
    <dgm:pt modelId="{43C7040F-2297-4FDF-8145-77C67D68BD7F}" type="pres">
      <dgm:prSet presAssocID="{B8FEF072-C129-409D-96B6-8BCB3AB7FAB0}" presName="node" presStyleLbl="node1" presStyleIdx="2" presStyleCnt="6" custLinFactNeighborX="-1880" custLinFactNeighborY="-138">
        <dgm:presLayoutVars>
          <dgm:bulletEnabled val="1"/>
        </dgm:presLayoutVars>
      </dgm:prSet>
      <dgm:spPr>
        <a:prstGeom prst="ellipse">
          <a:avLst/>
        </a:prstGeom>
      </dgm:spPr>
    </dgm:pt>
    <dgm:pt modelId="{0742C63A-5089-4645-B9A4-2FE422AB20B7}" type="pres">
      <dgm:prSet presAssocID="{06EAA21D-AED3-4DDD-BDC9-14FEE9202D7C}" presName="sibTrans" presStyleLbl="sibTrans1D1" presStyleIdx="2" presStyleCnt="5"/>
      <dgm:spPr/>
    </dgm:pt>
    <dgm:pt modelId="{BBEE5DA0-8B33-4E36-BA62-3915071E0369}" type="pres">
      <dgm:prSet presAssocID="{06EAA21D-AED3-4DDD-BDC9-14FEE9202D7C}" presName="connectorText" presStyleLbl="sibTrans1D1" presStyleIdx="2" presStyleCnt="5"/>
      <dgm:spPr/>
    </dgm:pt>
    <dgm:pt modelId="{171C9CB2-B16E-4565-87B6-050D00B1A76A}" type="pres">
      <dgm:prSet presAssocID="{63E50466-C751-4F98-9196-8A2EC6B100F4}" presName="node" presStyleLbl="node1" presStyleIdx="3" presStyleCnt="6">
        <dgm:presLayoutVars>
          <dgm:bulletEnabled val="1"/>
        </dgm:presLayoutVars>
      </dgm:prSet>
      <dgm:spPr>
        <a:prstGeom prst="ellipse">
          <a:avLst/>
        </a:prstGeom>
      </dgm:spPr>
    </dgm:pt>
    <dgm:pt modelId="{FD1EC654-46F6-4458-92E8-13F4432A7A38}" type="pres">
      <dgm:prSet presAssocID="{A48D83A2-7032-418F-A33D-D4871EA3F1E7}" presName="sibTrans" presStyleLbl="sibTrans1D1" presStyleIdx="3" presStyleCnt="5"/>
      <dgm:spPr/>
    </dgm:pt>
    <dgm:pt modelId="{D294CFA7-EA83-4250-958B-DB1B8A835D15}" type="pres">
      <dgm:prSet presAssocID="{A48D83A2-7032-418F-A33D-D4871EA3F1E7}" presName="connectorText" presStyleLbl="sibTrans1D1" presStyleIdx="3" presStyleCnt="5"/>
      <dgm:spPr/>
    </dgm:pt>
    <dgm:pt modelId="{5C07B388-2B1A-4FE9-9BF7-F3FF1D971B6A}" type="pres">
      <dgm:prSet presAssocID="{2AEE2A1E-B9C4-4886-AD08-802462561FAB}" presName="node" presStyleLbl="node1" presStyleIdx="4" presStyleCnt="6">
        <dgm:presLayoutVars>
          <dgm:bulletEnabled val="1"/>
        </dgm:presLayoutVars>
      </dgm:prSet>
      <dgm:spPr>
        <a:prstGeom prst="ellipse">
          <a:avLst/>
        </a:prstGeom>
      </dgm:spPr>
    </dgm:pt>
    <dgm:pt modelId="{AB28B66C-EF79-4E53-A399-529ED298BE33}" type="pres">
      <dgm:prSet presAssocID="{19D1AE92-4DF1-4C70-9CA1-76FA6CD07370}" presName="sibTrans" presStyleLbl="sibTrans1D1" presStyleIdx="4" presStyleCnt="5"/>
      <dgm:spPr/>
    </dgm:pt>
    <dgm:pt modelId="{5FD89C22-55F1-4149-A10C-BDB4CC9EB845}" type="pres">
      <dgm:prSet presAssocID="{19D1AE92-4DF1-4C70-9CA1-76FA6CD07370}" presName="connectorText" presStyleLbl="sibTrans1D1" presStyleIdx="4" presStyleCnt="5"/>
      <dgm:spPr/>
    </dgm:pt>
    <dgm:pt modelId="{CDFA18D8-6FFA-4B80-8337-7DE07D5EA0B0}" type="pres">
      <dgm:prSet presAssocID="{5FC30FB6-3B2E-43FF-BAE8-EA9F1B36D53C}" presName="node" presStyleLbl="node1" presStyleIdx="5" presStyleCnt="6">
        <dgm:presLayoutVars>
          <dgm:bulletEnabled val="1"/>
        </dgm:presLayoutVars>
      </dgm:prSet>
      <dgm:spPr>
        <a:prstGeom prst="ellipse">
          <a:avLst/>
        </a:prstGeom>
      </dgm:spPr>
    </dgm:pt>
  </dgm:ptLst>
  <dgm:cxnLst>
    <dgm:cxn modelId="{E08FC802-5265-4F92-AE7D-CD6864399398}" type="presOf" srcId="{19D1AE92-4DF1-4C70-9CA1-76FA6CD07370}" destId="{5FD89C22-55F1-4149-A10C-BDB4CC9EB845}" srcOrd="1" destOrd="0" presId="urn:microsoft.com/office/officeart/2005/8/layout/bProcess3"/>
    <dgm:cxn modelId="{0D793005-A440-491A-9B33-333B0FD08291}" type="presOf" srcId="{06EAA21D-AED3-4DDD-BDC9-14FEE9202D7C}" destId="{BBEE5DA0-8B33-4E36-BA62-3915071E0369}" srcOrd="1" destOrd="0" presId="urn:microsoft.com/office/officeart/2005/8/layout/bProcess3"/>
    <dgm:cxn modelId="{27761814-B4E2-4892-BBD9-34B5F9C056B2}" srcId="{3DC04CB8-8E39-40B6-BBAF-17876E628563}" destId="{AF91A2AF-9A20-4C21-A550-7D39CA6C65AE}" srcOrd="1" destOrd="0" parTransId="{734BD895-2098-4A72-9807-5203B97FF011}" sibTransId="{A2356102-7AE5-4D52-8122-25ADFCEDFB38}"/>
    <dgm:cxn modelId="{3EC45F14-A2E5-475C-B450-3FB35DD86809}" type="presOf" srcId="{B8FEF072-C129-409D-96B6-8BCB3AB7FAB0}" destId="{43C7040F-2297-4FDF-8145-77C67D68BD7F}" srcOrd="0" destOrd="0" presId="urn:microsoft.com/office/officeart/2005/8/layout/bProcess3"/>
    <dgm:cxn modelId="{31CC4D34-E651-4ACD-A175-A65E2813F600}" srcId="{3DC04CB8-8E39-40B6-BBAF-17876E628563}" destId="{5FC30FB6-3B2E-43FF-BAE8-EA9F1B36D53C}" srcOrd="5" destOrd="0" parTransId="{DD7DF529-ED5C-4597-82B3-5701692B295D}" sibTransId="{23B74465-D00C-4141-B08D-E81987E43372}"/>
    <dgm:cxn modelId="{4F2A943F-736F-49E8-8313-16B835185E29}" type="presOf" srcId="{A48D83A2-7032-418F-A33D-D4871EA3F1E7}" destId="{FD1EC654-46F6-4458-92E8-13F4432A7A38}" srcOrd="0" destOrd="0" presId="urn:microsoft.com/office/officeart/2005/8/layout/bProcess3"/>
    <dgm:cxn modelId="{776B2B5E-02E2-4500-82E0-20C1DC1CF87F}" srcId="{3DC04CB8-8E39-40B6-BBAF-17876E628563}" destId="{AF8DFA69-D9B7-4024-8BAC-B0580A07E2AE}" srcOrd="0" destOrd="0" parTransId="{98DEB04E-72A8-46CC-B54C-A0444FC080B5}" sibTransId="{B8D5140D-F735-4C7D-BED9-E5B50AB0F185}"/>
    <dgm:cxn modelId="{30A10041-141A-4FEE-B046-3824AD1ECCF1}" srcId="{3DC04CB8-8E39-40B6-BBAF-17876E628563}" destId="{2AEE2A1E-B9C4-4886-AD08-802462561FAB}" srcOrd="4" destOrd="0" parTransId="{6EFA106D-A413-443C-86B1-B30CF59B1521}" sibTransId="{19D1AE92-4DF1-4C70-9CA1-76FA6CD07370}"/>
    <dgm:cxn modelId="{BB28946C-28C4-480A-B141-D298A9676B9B}" type="presOf" srcId="{06EAA21D-AED3-4DDD-BDC9-14FEE9202D7C}" destId="{0742C63A-5089-4645-B9A4-2FE422AB20B7}" srcOrd="0" destOrd="0" presId="urn:microsoft.com/office/officeart/2005/8/layout/bProcess3"/>
    <dgm:cxn modelId="{B7744050-B861-4C6E-B694-F44768518BA2}" srcId="{3DC04CB8-8E39-40B6-BBAF-17876E628563}" destId="{63E50466-C751-4F98-9196-8A2EC6B100F4}" srcOrd="3" destOrd="0" parTransId="{A0439FD4-A9A3-4D7E-98A0-9744E3DFCD9D}" sibTransId="{A48D83A2-7032-418F-A33D-D4871EA3F1E7}"/>
    <dgm:cxn modelId="{CE455272-70E7-433E-8A97-8061E9925EA7}" type="presOf" srcId="{AF91A2AF-9A20-4C21-A550-7D39CA6C65AE}" destId="{82B91794-DD4B-4CA7-98E2-92513800BBD5}" srcOrd="0" destOrd="0" presId="urn:microsoft.com/office/officeart/2005/8/layout/bProcess3"/>
    <dgm:cxn modelId="{999DF194-02C3-43DB-97DE-5934E3ED911B}" type="presOf" srcId="{5FC30FB6-3B2E-43FF-BAE8-EA9F1B36D53C}" destId="{CDFA18D8-6FFA-4B80-8337-7DE07D5EA0B0}" srcOrd="0" destOrd="0" presId="urn:microsoft.com/office/officeart/2005/8/layout/bProcess3"/>
    <dgm:cxn modelId="{768D33A1-421C-4BF9-A518-F9F8762B4843}" type="presOf" srcId="{B8D5140D-F735-4C7D-BED9-E5B50AB0F185}" destId="{E3F1A8FF-CA97-4E32-BC9B-8171E8914186}" srcOrd="1" destOrd="0" presId="urn:microsoft.com/office/officeart/2005/8/layout/bProcess3"/>
    <dgm:cxn modelId="{FC9E8EAE-EC3A-40C5-9D0E-036D51AC03B4}" type="presOf" srcId="{A2356102-7AE5-4D52-8122-25ADFCEDFB38}" destId="{DE9DBEF4-E23A-409F-8061-37CC88EF91AF}" srcOrd="0" destOrd="0" presId="urn:microsoft.com/office/officeart/2005/8/layout/bProcess3"/>
    <dgm:cxn modelId="{33BACDB7-2A92-4EE5-941C-432CCECEAB57}" type="presOf" srcId="{AF8DFA69-D9B7-4024-8BAC-B0580A07E2AE}" destId="{B110064F-22C4-4FA1-A1B2-92907A2E5F30}" srcOrd="0" destOrd="0" presId="urn:microsoft.com/office/officeart/2005/8/layout/bProcess3"/>
    <dgm:cxn modelId="{ED28DDBE-3FC3-48BE-8BC7-5E192C43BF6E}" type="presOf" srcId="{63E50466-C751-4F98-9196-8A2EC6B100F4}" destId="{171C9CB2-B16E-4565-87B6-050D00B1A76A}" srcOrd="0" destOrd="0" presId="urn:microsoft.com/office/officeart/2005/8/layout/bProcess3"/>
    <dgm:cxn modelId="{9B2C25D6-3608-41A3-AC04-63FC0CE7C554}" type="presOf" srcId="{2AEE2A1E-B9C4-4886-AD08-802462561FAB}" destId="{5C07B388-2B1A-4FE9-9BF7-F3FF1D971B6A}" srcOrd="0" destOrd="0" presId="urn:microsoft.com/office/officeart/2005/8/layout/bProcess3"/>
    <dgm:cxn modelId="{C7967FD7-C519-4ED5-97AF-C169A637E28F}" type="presOf" srcId="{3DC04CB8-8E39-40B6-BBAF-17876E628563}" destId="{7CF32BB6-4125-4021-8FDC-B69DA304B5E6}" srcOrd="0" destOrd="0" presId="urn:microsoft.com/office/officeart/2005/8/layout/bProcess3"/>
    <dgm:cxn modelId="{F371F5D7-B8E5-4213-9C97-3C80FB97551B}" type="presOf" srcId="{A2356102-7AE5-4D52-8122-25ADFCEDFB38}" destId="{1804FCF0-155D-4711-A109-B4F1C5008A9C}" srcOrd="1" destOrd="0" presId="urn:microsoft.com/office/officeart/2005/8/layout/bProcess3"/>
    <dgm:cxn modelId="{5FC13ED9-31EB-4439-8563-F49578E8023E}" srcId="{3DC04CB8-8E39-40B6-BBAF-17876E628563}" destId="{B8FEF072-C129-409D-96B6-8BCB3AB7FAB0}" srcOrd="2" destOrd="0" parTransId="{577A1998-160A-4B5E-8B44-F79A296BAA20}" sibTransId="{06EAA21D-AED3-4DDD-BDC9-14FEE9202D7C}"/>
    <dgm:cxn modelId="{E744A3F1-F025-40A7-B4BB-F89CEC35DCCF}" type="presOf" srcId="{A48D83A2-7032-418F-A33D-D4871EA3F1E7}" destId="{D294CFA7-EA83-4250-958B-DB1B8A835D15}" srcOrd="1" destOrd="0" presId="urn:microsoft.com/office/officeart/2005/8/layout/bProcess3"/>
    <dgm:cxn modelId="{EF887BF2-089D-4212-B236-9880B09B5F0B}" type="presOf" srcId="{B8D5140D-F735-4C7D-BED9-E5B50AB0F185}" destId="{EECBECFF-85B5-4308-9040-0206C84E2BD0}" srcOrd="0" destOrd="0" presId="urn:microsoft.com/office/officeart/2005/8/layout/bProcess3"/>
    <dgm:cxn modelId="{9F6BCCFD-452C-4BA6-9D51-343086D97895}" type="presOf" srcId="{19D1AE92-4DF1-4C70-9CA1-76FA6CD07370}" destId="{AB28B66C-EF79-4E53-A399-529ED298BE33}" srcOrd="0" destOrd="0" presId="urn:microsoft.com/office/officeart/2005/8/layout/bProcess3"/>
    <dgm:cxn modelId="{58B07BE7-CC2C-4222-BB49-1E1967C81EE1}" type="presParOf" srcId="{7CF32BB6-4125-4021-8FDC-B69DA304B5E6}" destId="{B110064F-22C4-4FA1-A1B2-92907A2E5F30}" srcOrd="0" destOrd="0" presId="urn:microsoft.com/office/officeart/2005/8/layout/bProcess3"/>
    <dgm:cxn modelId="{38AA852D-5E46-4B76-ADB9-2E9D2CA2809A}" type="presParOf" srcId="{7CF32BB6-4125-4021-8FDC-B69DA304B5E6}" destId="{EECBECFF-85B5-4308-9040-0206C84E2BD0}" srcOrd="1" destOrd="0" presId="urn:microsoft.com/office/officeart/2005/8/layout/bProcess3"/>
    <dgm:cxn modelId="{4D711F1B-84B7-4580-917E-F79C5A205057}" type="presParOf" srcId="{EECBECFF-85B5-4308-9040-0206C84E2BD0}" destId="{E3F1A8FF-CA97-4E32-BC9B-8171E8914186}" srcOrd="0" destOrd="0" presId="urn:microsoft.com/office/officeart/2005/8/layout/bProcess3"/>
    <dgm:cxn modelId="{5220068F-B1FF-4581-A587-87068C64798C}" type="presParOf" srcId="{7CF32BB6-4125-4021-8FDC-B69DA304B5E6}" destId="{82B91794-DD4B-4CA7-98E2-92513800BBD5}" srcOrd="2" destOrd="0" presId="urn:microsoft.com/office/officeart/2005/8/layout/bProcess3"/>
    <dgm:cxn modelId="{87052BC1-0D5B-47D6-9544-5DEC518EDCAE}" type="presParOf" srcId="{7CF32BB6-4125-4021-8FDC-B69DA304B5E6}" destId="{DE9DBEF4-E23A-409F-8061-37CC88EF91AF}" srcOrd="3" destOrd="0" presId="urn:microsoft.com/office/officeart/2005/8/layout/bProcess3"/>
    <dgm:cxn modelId="{C7DC66F1-5C38-458F-BD6D-077EE50E91D0}" type="presParOf" srcId="{DE9DBEF4-E23A-409F-8061-37CC88EF91AF}" destId="{1804FCF0-155D-4711-A109-B4F1C5008A9C}" srcOrd="0" destOrd="0" presId="urn:microsoft.com/office/officeart/2005/8/layout/bProcess3"/>
    <dgm:cxn modelId="{C27E3C2D-F4D0-48B5-80A1-CB05537A18F5}" type="presParOf" srcId="{7CF32BB6-4125-4021-8FDC-B69DA304B5E6}" destId="{43C7040F-2297-4FDF-8145-77C67D68BD7F}" srcOrd="4" destOrd="0" presId="urn:microsoft.com/office/officeart/2005/8/layout/bProcess3"/>
    <dgm:cxn modelId="{8797D785-E524-4DE3-9F83-DBEE7424B391}" type="presParOf" srcId="{7CF32BB6-4125-4021-8FDC-B69DA304B5E6}" destId="{0742C63A-5089-4645-B9A4-2FE422AB20B7}" srcOrd="5" destOrd="0" presId="urn:microsoft.com/office/officeart/2005/8/layout/bProcess3"/>
    <dgm:cxn modelId="{3C7C6021-2A25-4096-B06D-E767A8C37381}" type="presParOf" srcId="{0742C63A-5089-4645-B9A4-2FE422AB20B7}" destId="{BBEE5DA0-8B33-4E36-BA62-3915071E0369}" srcOrd="0" destOrd="0" presId="urn:microsoft.com/office/officeart/2005/8/layout/bProcess3"/>
    <dgm:cxn modelId="{E8BA0111-1BF8-4158-B7A0-77671A8EB5FA}" type="presParOf" srcId="{7CF32BB6-4125-4021-8FDC-B69DA304B5E6}" destId="{171C9CB2-B16E-4565-87B6-050D00B1A76A}" srcOrd="6" destOrd="0" presId="urn:microsoft.com/office/officeart/2005/8/layout/bProcess3"/>
    <dgm:cxn modelId="{52FEEA7D-200F-4111-8765-0D4DFC2F2117}" type="presParOf" srcId="{7CF32BB6-4125-4021-8FDC-B69DA304B5E6}" destId="{FD1EC654-46F6-4458-92E8-13F4432A7A38}" srcOrd="7" destOrd="0" presId="urn:microsoft.com/office/officeart/2005/8/layout/bProcess3"/>
    <dgm:cxn modelId="{DCFC9F22-2E00-4E14-9C08-7B4C61A962EB}" type="presParOf" srcId="{FD1EC654-46F6-4458-92E8-13F4432A7A38}" destId="{D294CFA7-EA83-4250-958B-DB1B8A835D15}" srcOrd="0" destOrd="0" presId="urn:microsoft.com/office/officeart/2005/8/layout/bProcess3"/>
    <dgm:cxn modelId="{9159A794-0912-4D04-B161-C84F5FF9DB36}" type="presParOf" srcId="{7CF32BB6-4125-4021-8FDC-B69DA304B5E6}" destId="{5C07B388-2B1A-4FE9-9BF7-F3FF1D971B6A}" srcOrd="8" destOrd="0" presId="urn:microsoft.com/office/officeart/2005/8/layout/bProcess3"/>
    <dgm:cxn modelId="{DB054479-276A-46B4-B04B-71635F3DCABB}" type="presParOf" srcId="{7CF32BB6-4125-4021-8FDC-B69DA304B5E6}" destId="{AB28B66C-EF79-4E53-A399-529ED298BE33}" srcOrd="9" destOrd="0" presId="urn:microsoft.com/office/officeart/2005/8/layout/bProcess3"/>
    <dgm:cxn modelId="{217D8382-B208-4A1D-A58B-B94359CFF29A}" type="presParOf" srcId="{AB28B66C-EF79-4E53-A399-529ED298BE33}" destId="{5FD89C22-55F1-4149-A10C-BDB4CC9EB845}" srcOrd="0" destOrd="0" presId="urn:microsoft.com/office/officeart/2005/8/layout/bProcess3"/>
    <dgm:cxn modelId="{9F48079B-4566-43C6-A0A8-01BD3A45A4D6}" type="presParOf" srcId="{7CF32BB6-4125-4021-8FDC-B69DA304B5E6}" destId="{CDFA18D8-6FFA-4B80-8337-7DE07D5EA0B0}"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40BA3B-76C2-4B93-B5E3-BC6D97AD7726}" type="doc">
      <dgm:prSet loTypeId="urn:microsoft.com/office/officeart/2011/layout/CircleProcess" loCatId="process" qsTypeId="urn:microsoft.com/office/officeart/2005/8/quickstyle/3d1" qsCatId="3D" csTypeId="urn:microsoft.com/office/officeart/2005/8/colors/colorful2" csCatId="colorful" phldr="1"/>
      <dgm:spPr/>
      <dgm:t>
        <a:bodyPr/>
        <a:lstStyle/>
        <a:p>
          <a:endParaRPr lang="en-GB"/>
        </a:p>
      </dgm:t>
    </dgm:pt>
    <dgm:pt modelId="{996E21FC-C07D-47DA-B7EC-F4C62C5B71AF}">
      <dgm:prSet phldrT="[Text]" custT="1"/>
      <dgm:spPr/>
      <dgm:t>
        <a:bodyPr/>
        <a:lstStyle/>
        <a:p>
          <a:r>
            <a:rPr lang="en-US" sz="1400" dirty="0"/>
            <a:t>Import libraries and load data</a:t>
          </a:r>
          <a:endParaRPr lang="en-GB" sz="1400" dirty="0"/>
        </a:p>
      </dgm:t>
    </dgm:pt>
    <dgm:pt modelId="{FE5695C2-2712-4032-9698-F2BC363FC387}" type="parTrans" cxnId="{76B49C37-F2EF-41AF-86E8-0AF6ABC1961F}">
      <dgm:prSet/>
      <dgm:spPr/>
      <dgm:t>
        <a:bodyPr/>
        <a:lstStyle/>
        <a:p>
          <a:endParaRPr lang="en-GB"/>
        </a:p>
      </dgm:t>
    </dgm:pt>
    <dgm:pt modelId="{66AC24E3-A825-49BD-B14D-3A0FA5C225EE}" type="sibTrans" cxnId="{76B49C37-F2EF-41AF-86E8-0AF6ABC1961F}">
      <dgm:prSet/>
      <dgm:spPr/>
      <dgm:t>
        <a:bodyPr/>
        <a:lstStyle/>
        <a:p>
          <a:endParaRPr lang="en-GB"/>
        </a:p>
      </dgm:t>
    </dgm:pt>
    <dgm:pt modelId="{EB9E1792-A75E-48EE-9F46-DCF869E780AF}">
      <dgm:prSet phldrT="[Text]" custT="1"/>
      <dgm:spPr/>
      <dgm:t>
        <a:bodyPr/>
        <a:lstStyle/>
        <a:p>
          <a:pPr marL="0" lvl="0" indent="0" algn="ctr" defTabSz="622300">
            <a:lnSpc>
              <a:spcPct val="90000"/>
            </a:lnSpc>
            <a:spcBef>
              <a:spcPct val="0"/>
            </a:spcBef>
            <a:spcAft>
              <a:spcPct val="35000"/>
            </a:spcAft>
            <a:buNone/>
          </a:pPr>
          <a:r>
            <a:rPr lang="en-US" sz="1400" kern="1200">
              <a:latin typeface="Calibri" panose="020F0502020204030204"/>
              <a:ea typeface="+mn-ea"/>
              <a:cs typeface="+mn-cs"/>
            </a:rPr>
            <a:t>Assign target variable(class) to Y and transform independent variables,  X</a:t>
          </a:r>
          <a:endParaRPr lang="en-GB" sz="1400" kern="1200" dirty="0">
            <a:latin typeface="Calibri" panose="020F0502020204030204"/>
            <a:ea typeface="+mn-ea"/>
            <a:cs typeface="+mn-cs"/>
          </a:endParaRPr>
        </a:p>
      </dgm:t>
    </dgm:pt>
    <dgm:pt modelId="{5A8A3356-6B89-45F2-A04E-3E1FC0BFEB8A}" type="parTrans" cxnId="{222FD601-BD49-4B42-A1AE-2450A27FA676}">
      <dgm:prSet/>
      <dgm:spPr/>
      <dgm:t>
        <a:bodyPr/>
        <a:lstStyle/>
        <a:p>
          <a:endParaRPr lang="en-GB"/>
        </a:p>
      </dgm:t>
    </dgm:pt>
    <dgm:pt modelId="{EDC49FFF-22AA-4D4F-87D6-002A596CD460}" type="sibTrans" cxnId="{222FD601-BD49-4B42-A1AE-2450A27FA676}">
      <dgm:prSet/>
      <dgm:spPr/>
      <dgm:t>
        <a:bodyPr/>
        <a:lstStyle/>
        <a:p>
          <a:endParaRPr lang="en-GB"/>
        </a:p>
      </dgm:t>
    </dgm:pt>
    <dgm:pt modelId="{24FB7F2D-BF49-4BB2-8FC3-D70BE159BB51}">
      <dgm:prSet phldrT="[Text]" custT="1"/>
      <dgm:spPr/>
      <dgm:t>
        <a:bodyPr/>
        <a:lstStyle/>
        <a:p>
          <a:r>
            <a:rPr lang="en-US" sz="1400" kern="1200" dirty="0">
              <a:latin typeface="Calibri" panose="020F0502020204030204"/>
              <a:ea typeface="+mn-ea"/>
              <a:cs typeface="+mn-cs"/>
            </a:rPr>
            <a:t>Split the data as train and test set</a:t>
          </a:r>
          <a:endParaRPr lang="en-GB" sz="1400" kern="1200" dirty="0">
            <a:latin typeface="Calibri" panose="020F0502020204030204"/>
            <a:ea typeface="+mn-ea"/>
            <a:cs typeface="+mn-cs"/>
          </a:endParaRPr>
        </a:p>
      </dgm:t>
    </dgm:pt>
    <dgm:pt modelId="{82F25D37-A2CD-40FC-877D-5E6A49D34A78}" type="parTrans" cxnId="{A0FB1473-22E3-4660-85D0-BC293D65B427}">
      <dgm:prSet/>
      <dgm:spPr/>
      <dgm:t>
        <a:bodyPr/>
        <a:lstStyle/>
        <a:p>
          <a:endParaRPr lang="en-GB"/>
        </a:p>
      </dgm:t>
    </dgm:pt>
    <dgm:pt modelId="{5E40EA8D-433A-4C74-9A64-A3ACF630E434}" type="sibTrans" cxnId="{A0FB1473-22E3-4660-85D0-BC293D65B427}">
      <dgm:prSet/>
      <dgm:spPr/>
      <dgm:t>
        <a:bodyPr/>
        <a:lstStyle/>
        <a:p>
          <a:endParaRPr lang="en-GB"/>
        </a:p>
      </dgm:t>
    </dgm:pt>
    <dgm:pt modelId="{3C05EC2D-45D4-4C86-A2EC-CEA4D462EEBC}">
      <dgm:prSet phldrT="[Text]" custT="1"/>
      <dgm:spPr/>
      <dgm:t>
        <a:bodyPr/>
        <a:lstStyle/>
        <a:p>
          <a:r>
            <a:rPr lang="en-US" sz="1400" kern="1200" dirty="0">
              <a:latin typeface="Calibri" panose="020F0502020204030204"/>
              <a:ea typeface="+mn-ea"/>
              <a:cs typeface="+mn-cs"/>
            </a:rPr>
            <a:t>Hyperparameter tuning using </a:t>
          </a:r>
          <a:r>
            <a:rPr lang="en-US" sz="1400" kern="1200" dirty="0" err="1">
              <a:latin typeface="Calibri" panose="020F0502020204030204"/>
              <a:ea typeface="+mn-ea"/>
              <a:cs typeface="+mn-cs"/>
            </a:rPr>
            <a:t>GridSearchCV</a:t>
          </a:r>
          <a:endParaRPr lang="en-GB" sz="1400" kern="1200" dirty="0">
            <a:latin typeface="Calibri" panose="020F0502020204030204"/>
            <a:ea typeface="+mn-ea"/>
            <a:cs typeface="+mn-cs"/>
          </a:endParaRPr>
        </a:p>
      </dgm:t>
    </dgm:pt>
    <dgm:pt modelId="{8D66CE59-72B1-459C-9A32-8003C3B98AFA}" type="parTrans" cxnId="{475022E5-102A-4EC7-9ABD-7212DCCC18A3}">
      <dgm:prSet/>
      <dgm:spPr/>
      <dgm:t>
        <a:bodyPr/>
        <a:lstStyle/>
        <a:p>
          <a:endParaRPr lang="en-GB"/>
        </a:p>
      </dgm:t>
    </dgm:pt>
    <dgm:pt modelId="{B3D7334F-1B49-4CAF-824D-3194DE9CBF98}" type="sibTrans" cxnId="{475022E5-102A-4EC7-9ABD-7212DCCC18A3}">
      <dgm:prSet/>
      <dgm:spPr/>
      <dgm:t>
        <a:bodyPr/>
        <a:lstStyle/>
        <a:p>
          <a:endParaRPr lang="en-GB"/>
        </a:p>
      </dgm:t>
    </dgm:pt>
    <dgm:pt modelId="{49B44A5B-E19A-4870-B9F6-8002296FA0E0}">
      <dgm:prSet phldrT="[Text]" custT="1"/>
      <dgm:spPr/>
      <dgm:t>
        <a:bodyPr/>
        <a:lstStyle/>
        <a:p>
          <a:r>
            <a:rPr lang="en-US" sz="1400" dirty="0"/>
            <a:t>Evaluate the model using confusion matrix, accuracy on validation and test data</a:t>
          </a:r>
          <a:endParaRPr lang="en-GB" sz="1400" dirty="0"/>
        </a:p>
      </dgm:t>
    </dgm:pt>
    <dgm:pt modelId="{D041C81B-143B-4E1F-B762-A63BA32A68FF}" type="parTrans" cxnId="{F1883EC8-0A3D-4F0D-8A50-C7159C28AF73}">
      <dgm:prSet/>
      <dgm:spPr/>
      <dgm:t>
        <a:bodyPr/>
        <a:lstStyle/>
        <a:p>
          <a:endParaRPr lang="en-GB"/>
        </a:p>
      </dgm:t>
    </dgm:pt>
    <dgm:pt modelId="{43EC902F-9099-4E05-AA01-8C09CCD674EF}" type="sibTrans" cxnId="{F1883EC8-0A3D-4F0D-8A50-C7159C28AF73}">
      <dgm:prSet/>
      <dgm:spPr/>
      <dgm:t>
        <a:bodyPr/>
        <a:lstStyle/>
        <a:p>
          <a:endParaRPr lang="en-GB"/>
        </a:p>
      </dgm:t>
    </dgm:pt>
    <dgm:pt modelId="{25E01F9A-904E-4618-A57A-DDA9D70D7A38}">
      <dgm:prSet phldrT="[Text]" custT="1"/>
      <dgm:spPr/>
      <dgm:t>
        <a:bodyPr/>
        <a:lstStyle/>
        <a:p>
          <a:r>
            <a:rPr lang="en-US" sz="1400" dirty="0"/>
            <a:t>Fit the model </a:t>
          </a:r>
          <a:endParaRPr lang="en-GB" sz="1400" dirty="0"/>
        </a:p>
      </dgm:t>
    </dgm:pt>
    <dgm:pt modelId="{9CE22532-8558-4E40-AB38-CB447311E58A}" type="parTrans" cxnId="{C8EB8576-F57E-40E2-9B61-EA60E12FB807}">
      <dgm:prSet/>
      <dgm:spPr/>
      <dgm:t>
        <a:bodyPr/>
        <a:lstStyle/>
        <a:p>
          <a:endParaRPr lang="en-GB"/>
        </a:p>
      </dgm:t>
    </dgm:pt>
    <dgm:pt modelId="{11B870AD-EF67-4044-B07A-FD3000FE95DE}" type="sibTrans" cxnId="{C8EB8576-F57E-40E2-9B61-EA60E12FB807}">
      <dgm:prSet/>
      <dgm:spPr/>
      <dgm:t>
        <a:bodyPr/>
        <a:lstStyle/>
        <a:p>
          <a:endParaRPr lang="en-GB"/>
        </a:p>
      </dgm:t>
    </dgm:pt>
    <dgm:pt modelId="{95FC373F-3ACE-43DB-B1EB-B258ACC67190}" type="pres">
      <dgm:prSet presAssocID="{4440BA3B-76C2-4B93-B5E3-BC6D97AD7726}" presName="Name0" presStyleCnt="0">
        <dgm:presLayoutVars>
          <dgm:chMax val="11"/>
          <dgm:chPref val="11"/>
          <dgm:dir/>
          <dgm:resizeHandles/>
        </dgm:presLayoutVars>
      </dgm:prSet>
      <dgm:spPr/>
    </dgm:pt>
    <dgm:pt modelId="{6F32B383-545C-41E6-988E-31182A11795A}" type="pres">
      <dgm:prSet presAssocID="{49B44A5B-E19A-4870-B9F6-8002296FA0E0}" presName="Accent6" presStyleCnt="0"/>
      <dgm:spPr/>
    </dgm:pt>
    <dgm:pt modelId="{442F4DB0-45F6-42CE-B46E-B55D85BF0331}" type="pres">
      <dgm:prSet presAssocID="{49B44A5B-E19A-4870-B9F6-8002296FA0E0}" presName="Accent" presStyleLbl="node1" presStyleIdx="0" presStyleCnt="6"/>
      <dgm:spPr/>
    </dgm:pt>
    <dgm:pt modelId="{293EB13D-B9C7-4E81-A92A-9A1FD7F2219F}" type="pres">
      <dgm:prSet presAssocID="{49B44A5B-E19A-4870-B9F6-8002296FA0E0}" presName="ParentBackground6" presStyleCnt="0"/>
      <dgm:spPr/>
    </dgm:pt>
    <dgm:pt modelId="{5CFDB664-91FC-401F-9989-05BCBA0CF05E}" type="pres">
      <dgm:prSet presAssocID="{49B44A5B-E19A-4870-B9F6-8002296FA0E0}" presName="ParentBackground" presStyleLbl="fgAcc1" presStyleIdx="0" presStyleCnt="6"/>
      <dgm:spPr/>
    </dgm:pt>
    <dgm:pt modelId="{01205B2C-C38D-42EF-B46E-D8F4DDED8C52}" type="pres">
      <dgm:prSet presAssocID="{49B44A5B-E19A-4870-B9F6-8002296FA0E0}" presName="Parent6" presStyleLbl="revTx" presStyleIdx="0" presStyleCnt="0">
        <dgm:presLayoutVars>
          <dgm:chMax val="1"/>
          <dgm:chPref val="1"/>
          <dgm:bulletEnabled val="1"/>
        </dgm:presLayoutVars>
      </dgm:prSet>
      <dgm:spPr/>
    </dgm:pt>
    <dgm:pt modelId="{0412C079-29BC-44BE-8780-4BBB451CF21A}" type="pres">
      <dgm:prSet presAssocID="{25E01F9A-904E-4618-A57A-DDA9D70D7A38}" presName="Accent5" presStyleCnt="0"/>
      <dgm:spPr/>
    </dgm:pt>
    <dgm:pt modelId="{81529AC2-281B-49D5-B2E8-A9A52CA3AA55}" type="pres">
      <dgm:prSet presAssocID="{25E01F9A-904E-4618-A57A-DDA9D70D7A38}" presName="Accent" presStyleLbl="node1" presStyleIdx="1" presStyleCnt="6"/>
      <dgm:spPr/>
    </dgm:pt>
    <dgm:pt modelId="{5CD33349-8129-4E2D-9B22-4B814D192C7D}" type="pres">
      <dgm:prSet presAssocID="{25E01F9A-904E-4618-A57A-DDA9D70D7A38}" presName="ParentBackground5" presStyleCnt="0"/>
      <dgm:spPr/>
    </dgm:pt>
    <dgm:pt modelId="{5DC8E7EA-F1B7-4F9A-81A6-93F3C47BB5AC}" type="pres">
      <dgm:prSet presAssocID="{25E01F9A-904E-4618-A57A-DDA9D70D7A38}" presName="ParentBackground" presStyleLbl="fgAcc1" presStyleIdx="1" presStyleCnt="6"/>
      <dgm:spPr/>
    </dgm:pt>
    <dgm:pt modelId="{A773B8FB-56A6-44E1-9B6E-9E6A7AD837AE}" type="pres">
      <dgm:prSet presAssocID="{25E01F9A-904E-4618-A57A-DDA9D70D7A38}" presName="Parent5" presStyleLbl="revTx" presStyleIdx="0" presStyleCnt="0">
        <dgm:presLayoutVars>
          <dgm:chMax val="1"/>
          <dgm:chPref val="1"/>
          <dgm:bulletEnabled val="1"/>
        </dgm:presLayoutVars>
      </dgm:prSet>
      <dgm:spPr/>
    </dgm:pt>
    <dgm:pt modelId="{79A5B8CD-56E6-4B3F-886B-6651C73694EA}" type="pres">
      <dgm:prSet presAssocID="{3C05EC2D-45D4-4C86-A2EC-CEA4D462EEBC}" presName="Accent4" presStyleCnt="0"/>
      <dgm:spPr/>
    </dgm:pt>
    <dgm:pt modelId="{AB1D1827-A357-4CF8-92CB-6266860F477B}" type="pres">
      <dgm:prSet presAssocID="{3C05EC2D-45D4-4C86-A2EC-CEA4D462EEBC}" presName="Accent" presStyleLbl="node1" presStyleIdx="2" presStyleCnt="6"/>
      <dgm:spPr/>
    </dgm:pt>
    <dgm:pt modelId="{83942F86-EA13-415F-913F-447C093E5927}" type="pres">
      <dgm:prSet presAssocID="{3C05EC2D-45D4-4C86-A2EC-CEA4D462EEBC}" presName="ParentBackground4" presStyleCnt="0"/>
      <dgm:spPr/>
    </dgm:pt>
    <dgm:pt modelId="{00C4C096-B4F6-41DD-8AB2-DDB548692D5B}" type="pres">
      <dgm:prSet presAssocID="{3C05EC2D-45D4-4C86-A2EC-CEA4D462EEBC}" presName="ParentBackground" presStyleLbl="fgAcc1" presStyleIdx="2" presStyleCnt="6"/>
      <dgm:spPr/>
    </dgm:pt>
    <dgm:pt modelId="{0DB30989-DE5B-4406-A122-94E9894938C3}" type="pres">
      <dgm:prSet presAssocID="{3C05EC2D-45D4-4C86-A2EC-CEA4D462EEBC}" presName="Parent4" presStyleLbl="revTx" presStyleIdx="0" presStyleCnt="0">
        <dgm:presLayoutVars>
          <dgm:chMax val="1"/>
          <dgm:chPref val="1"/>
          <dgm:bulletEnabled val="1"/>
        </dgm:presLayoutVars>
      </dgm:prSet>
      <dgm:spPr/>
    </dgm:pt>
    <dgm:pt modelId="{AC929CA8-BE00-4CCD-A112-210FBC720723}" type="pres">
      <dgm:prSet presAssocID="{24FB7F2D-BF49-4BB2-8FC3-D70BE159BB51}" presName="Accent3" presStyleCnt="0"/>
      <dgm:spPr/>
    </dgm:pt>
    <dgm:pt modelId="{5DC6B95E-DCD3-454C-A297-872D8D8F60A4}" type="pres">
      <dgm:prSet presAssocID="{24FB7F2D-BF49-4BB2-8FC3-D70BE159BB51}" presName="Accent" presStyleLbl="node1" presStyleIdx="3" presStyleCnt="6"/>
      <dgm:spPr/>
    </dgm:pt>
    <dgm:pt modelId="{9EF73EEF-4204-48FD-88A1-C872AE587D70}" type="pres">
      <dgm:prSet presAssocID="{24FB7F2D-BF49-4BB2-8FC3-D70BE159BB51}" presName="ParentBackground3" presStyleCnt="0"/>
      <dgm:spPr/>
    </dgm:pt>
    <dgm:pt modelId="{93F7632B-46D4-4C8D-A2B4-88734E293127}" type="pres">
      <dgm:prSet presAssocID="{24FB7F2D-BF49-4BB2-8FC3-D70BE159BB51}" presName="ParentBackground" presStyleLbl="fgAcc1" presStyleIdx="3" presStyleCnt="6"/>
      <dgm:spPr/>
    </dgm:pt>
    <dgm:pt modelId="{E6DBAA37-F2F9-48CA-8546-CE77DD510EBE}" type="pres">
      <dgm:prSet presAssocID="{24FB7F2D-BF49-4BB2-8FC3-D70BE159BB51}" presName="Parent3" presStyleLbl="revTx" presStyleIdx="0" presStyleCnt="0">
        <dgm:presLayoutVars>
          <dgm:chMax val="1"/>
          <dgm:chPref val="1"/>
          <dgm:bulletEnabled val="1"/>
        </dgm:presLayoutVars>
      </dgm:prSet>
      <dgm:spPr/>
    </dgm:pt>
    <dgm:pt modelId="{229048F7-E963-453B-BAC3-7A12B7209053}" type="pres">
      <dgm:prSet presAssocID="{EB9E1792-A75E-48EE-9F46-DCF869E780AF}" presName="Accent2" presStyleCnt="0"/>
      <dgm:spPr/>
    </dgm:pt>
    <dgm:pt modelId="{53C97C6E-D8FF-4F66-A882-0BDC6A7FD803}" type="pres">
      <dgm:prSet presAssocID="{EB9E1792-A75E-48EE-9F46-DCF869E780AF}" presName="Accent" presStyleLbl="node1" presStyleIdx="4" presStyleCnt="6"/>
      <dgm:spPr/>
    </dgm:pt>
    <dgm:pt modelId="{2E7CFED4-755D-4E7A-AAFB-595A5C945B71}" type="pres">
      <dgm:prSet presAssocID="{EB9E1792-A75E-48EE-9F46-DCF869E780AF}" presName="ParentBackground2" presStyleCnt="0"/>
      <dgm:spPr/>
    </dgm:pt>
    <dgm:pt modelId="{363B84BC-B6F1-4597-9331-05C6E98BDEF6}" type="pres">
      <dgm:prSet presAssocID="{EB9E1792-A75E-48EE-9F46-DCF869E780AF}" presName="ParentBackground" presStyleLbl="fgAcc1" presStyleIdx="4" presStyleCnt="6"/>
      <dgm:spPr/>
    </dgm:pt>
    <dgm:pt modelId="{284D5922-2E79-4506-B3A0-21C1EFCBF6B3}" type="pres">
      <dgm:prSet presAssocID="{EB9E1792-A75E-48EE-9F46-DCF869E780AF}" presName="Parent2" presStyleLbl="revTx" presStyleIdx="0" presStyleCnt="0">
        <dgm:presLayoutVars>
          <dgm:chMax val="1"/>
          <dgm:chPref val="1"/>
          <dgm:bulletEnabled val="1"/>
        </dgm:presLayoutVars>
      </dgm:prSet>
      <dgm:spPr/>
    </dgm:pt>
    <dgm:pt modelId="{29DBF5DC-2EFC-4268-A526-C08A5463DD5B}" type="pres">
      <dgm:prSet presAssocID="{996E21FC-C07D-47DA-B7EC-F4C62C5B71AF}" presName="Accent1" presStyleCnt="0"/>
      <dgm:spPr/>
    </dgm:pt>
    <dgm:pt modelId="{19CA0948-7AD0-4F7E-B67B-EF82F19A2638}" type="pres">
      <dgm:prSet presAssocID="{996E21FC-C07D-47DA-B7EC-F4C62C5B71AF}" presName="Accent" presStyleLbl="node1" presStyleIdx="5" presStyleCnt="6"/>
      <dgm:spPr/>
    </dgm:pt>
    <dgm:pt modelId="{FFD46064-4854-4665-AC8F-37EC613D54AE}" type="pres">
      <dgm:prSet presAssocID="{996E21FC-C07D-47DA-B7EC-F4C62C5B71AF}" presName="ParentBackground1" presStyleCnt="0"/>
      <dgm:spPr/>
    </dgm:pt>
    <dgm:pt modelId="{8B35E9AB-094B-4794-B3BA-83D874601383}" type="pres">
      <dgm:prSet presAssocID="{996E21FC-C07D-47DA-B7EC-F4C62C5B71AF}" presName="ParentBackground" presStyleLbl="fgAcc1" presStyleIdx="5" presStyleCnt="6"/>
      <dgm:spPr/>
    </dgm:pt>
    <dgm:pt modelId="{52094F59-2CAE-4170-B345-8C5F9A84C113}" type="pres">
      <dgm:prSet presAssocID="{996E21FC-C07D-47DA-B7EC-F4C62C5B71AF}" presName="Parent1" presStyleLbl="revTx" presStyleIdx="0" presStyleCnt="0">
        <dgm:presLayoutVars>
          <dgm:chMax val="1"/>
          <dgm:chPref val="1"/>
          <dgm:bulletEnabled val="1"/>
        </dgm:presLayoutVars>
      </dgm:prSet>
      <dgm:spPr/>
    </dgm:pt>
  </dgm:ptLst>
  <dgm:cxnLst>
    <dgm:cxn modelId="{222FD601-BD49-4B42-A1AE-2450A27FA676}" srcId="{4440BA3B-76C2-4B93-B5E3-BC6D97AD7726}" destId="{EB9E1792-A75E-48EE-9F46-DCF869E780AF}" srcOrd="1" destOrd="0" parTransId="{5A8A3356-6B89-45F2-A04E-3E1FC0BFEB8A}" sibTransId="{EDC49FFF-22AA-4D4F-87D6-002A596CD460}"/>
    <dgm:cxn modelId="{621BAB09-CC11-444A-B871-0A68B86AA2B7}" type="presOf" srcId="{4440BA3B-76C2-4B93-B5E3-BC6D97AD7726}" destId="{95FC373F-3ACE-43DB-B1EB-B258ACC67190}" srcOrd="0" destOrd="0" presId="urn:microsoft.com/office/officeart/2011/layout/CircleProcess"/>
    <dgm:cxn modelId="{59092016-4076-48C4-807D-B9A7FF297C58}" type="presOf" srcId="{EB9E1792-A75E-48EE-9F46-DCF869E780AF}" destId="{284D5922-2E79-4506-B3A0-21C1EFCBF6B3}" srcOrd="1" destOrd="0" presId="urn:microsoft.com/office/officeart/2011/layout/CircleProcess"/>
    <dgm:cxn modelId="{13E66B21-4E9F-43E8-AC1E-CDB29A8F3AB9}" type="presOf" srcId="{3C05EC2D-45D4-4C86-A2EC-CEA4D462EEBC}" destId="{0DB30989-DE5B-4406-A122-94E9894938C3}" srcOrd="1" destOrd="0" presId="urn:microsoft.com/office/officeart/2011/layout/CircleProcess"/>
    <dgm:cxn modelId="{76B49C37-F2EF-41AF-86E8-0AF6ABC1961F}" srcId="{4440BA3B-76C2-4B93-B5E3-BC6D97AD7726}" destId="{996E21FC-C07D-47DA-B7EC-F4C62C5B71AF}" srcOrd="0" destOrd="0" parTransId="{FE5695C2-2712-4032-9698-F2BC363FC387}" sibTransId="{66AC24E3-A825-49BD-B14D-3A0FA5C225EE}"/>
    <dgm:cxn modelId="{A0FB1473-22E3-4660-85D0-BC293D65B427}" srcId="{4440BA3B-76C2-4B93-B5E3-BC6D97AD7726}" destId="{24FB7F2D-BF49-4BB2-8FC3-D70BE159BB51}" srcOrd="2" destOrd="0" parTransId="{82F25D37-A2CD-40FC-877D-5E6A49D34A78}" sibTransId="{5E40EA8D-433A-4C74-9A64-A3ACF630E434}"/>
    <dgm:cxn modelId="{C8EB8576-F57E-40E2-9B61-EA60E12FB807}" srcId="{4440BA3B-76C2-4B93-B5E3-BC6D97AD7726}" destId="{25E01F9A-904E-4618-A57A-DDA9D70D7A38}" srcOrd="4" destOrd="0" parTransId="{9CE22532-8558-4E40-AB38-CB447311E58A}" sibTransId="{11B870AD-EF67-4044-B07A-FD3000FE95DE}"/>
    <dgm:cxn modelId="{5E0F5C57-443E-4A7B-AC69-03EE6B5D8298}" type="presOf" srcId="{49B44A5B-E19A-4870-B9F6-8002296FA0E0}" destId="{5CFDB664-91FC-401F-9989-05BCBA0CF05E}" srcOrd="0" destOrd="0" presId="urn:microsoft.com/office/officeart/2011/layout/CircleProcess"/>
    <dgm:cxn modelId="{5E68A157-EB62-45BD-9BFB-D4E77E9DD42A}" type="presOf" srcId="{996E21FC-C07D-47DA-B7EC-F4C62C5B71AF}" destId="{52094F59-2CAE-4170-B345-8C5F9A84C113}" srcOrd="1" destOrd="0" presId="urn:microsoft.com/office/officeart/2011/layout/CircleProcess"/>
    <dgm:cxn modelId="{9F9B665A-0A9A-4145-81AF-54C17422AA55}" type="presOf" srcId="{996E21FC-C07D-47DA-B7EC-F4C62C5B71AF}" destId="{8B35E9AB-094B-4794-B3BA-83D874601383}" srcOrd="0" destOrd="0" presId="urn:microsoft.com/office/officeart/2011/layout/CircleProcess"/>
    <dgm:cxn modelId="{99622A8F-908A-4F91-8332-29E5C6F1FABC}" type="presOf" srcId="{EB9E1792-A75E-48EE-9F46-DCF869E780AF}" destId="{363B84BC-B6F1-4597-9331-05C6E98BDEF6}" srcOrd="0" destOrd="0" presId="urn:microsoft.com/office/officeart/2011/layout/CircleProcess"/>
    <dgm:cxn modelId="{B3F3D191-3C63-4CF1-A23A-CAAA4AD9474A}" type="presOf" srcId="{24FB7F2D-BF49-4BB2-8FC3-D70BE159BB51}" destId="{93F7632B-46D4-4C8D-A2B4-88734E293127}" srcOrd="0" destOrd="0" presId="urn:microsoft.com/office/officeart/2011/layout/CircleProcess"/>
    <dgm:cxn modelId="{EADF6094-5C30-44C2-A76B-34055BAED090}" type="presOf" srcId="{25E01F9A-904E-4618-A57A-DDA9D70D7A38}" destId="{A773B8FB-56A6-44E1-9B6E-9E6A7AD837AE}" srcOrd="1" destOrd="0" presId="urn:microsoft.com/office/officeart/2011/layout/CircleProcess"/>
    <dgm:cxn modelId="{F1883EC8-0A3D-4F0D-8A50-C7159C28AF73}" srcId="{4440BA3B-76C2-4B93-B5E3-BC6D97AD7726}" destId="{49B44A5B-E19A-4870-B9F6-8002296FA0E0}" srcOrd="5" destOrd="0" parTransId="{D041C81B-143B-4E1F-B762-A63BA32A68FF}" sibTransId="{43EC902F-9099-4E05-AA01-8C09CCD674EF}"/>
    <dgm:cxn modelId="{4DB604CC-57CC-4443-A8B7-7605ED8BAF28}" type="presOf" srcId="{3C05EC2D-45D4-4C86-A2EC-CEA4D462EEBC}" destId="{00C4C096-B4F6-41DD-8AB2-DDB548692D5B}" srcOrd="0" destOrd="0" presId="urn:microsoft.com/office/officeart/2011/layout/CircleProcess"/>
    <dgm:cxn modelId="{6B61E2DE-774A-4118-9764-EA940820B357}" type="presOf" srcId="{24FB7F2D-BF49-4BB2-8FC3-D70BE159BB51}" destId="{E6DBAA37-F2F9-48CA-8546-CE77DD510EBE}" srcOrd="1" destOrd="0" presId="urn:microsoft.com/office/officeart/2011/layout/CircleProcess"/>
    <dgm:cxn modelId="{C03737E4-CA28-4099-AD8B-4428FC400228}" type="presOf" srcId="{25E01F9A-904E-4618-A57A-DDA9D70D7A38}" destId="{5DC8E7EA-F1B7-4F9A-81A6-93F3C47BB5AC}" srcOrd="0" destOrd="0" presId="urn:microsoft.com/office/officeart/2011/layout/CircleProcess"/>
    <dgm:cxn modelId="{475022E5-102A-4EC7-9ABD-7212DCCC18A3}" srcId="{4440BA3B-76C2-4B93-B5E3-BC6D97AD7726}" destId="{3C05EC2D-45D4-4C86-A2EC-CEA4D462EEBC}" srcOrd="3" destOrd="0" parTransId="{8D66CE59-72B1-459C-9A32-8003C3B98AFA}" sibTransId="{B3D7334F-1B49-4CAF-824D-3194DE9CBF98}"/>
    <dgm:cxn modelId="{357DB5E7-CFDA-4339-AFBD-FE7A184AA0F1}" type="presOf" srcId="{49B44A5B-E19A-4870-B9F6-8002296FA0E0}" destId="{01205B2C-C38D-42EF-B46E-D8F4DDED8C52}" srcOrd="1" destOrd="0" presId="urn:microsoft.com/office/officeart/2011/layout/CircleProcess"/>
    <dgm:cxn modelId="{87990A94-8222-4CE8-8B0E-F8BD8DB4BF1E}" type="presParOf" srcId="{95FC373F-3ACE-43DB-B1EB-B258ACC67190}" destId="{6F32B383-545C-41E6-988E-31182A11795A}" srcOrd="0" destOrd="0" presId="urn:microsoft.com/office/officeart/2011/layout/CircleProcess"/>
    <dgm:cxn modelId="{C20AE12F-D32C-4CEF-9C40-38464AC878EF}" type="presParOf" srcId="{6F32B383-545C-41E6-988E-31182A11795A}" destId="{442F4DB0-45F6-42CE-B46E-B55D85BF0331}" srcOrd="0" destOrd="0" presId="urn:microsoft.com/office/officeart/2011/layout/CircleProcess"/>
    <dgm:cxn modelId="{F5533B69-34CC-482F-A32F-410917D47A54}" type="presParOf" srcId="{95FC373F-3ACE-43DB-B1EB-B258ACC67190}" destId="{293EB13D-B9C7-4E81-A92A-9A1FD7F2219F}" srcOrd="1" destOrd="0" presId="urn:microsoft.com/office/officeart/2011/layout/CircleProcess"/>
    <dgm:cxn modelId="{5205BA5B-4998-4ABA-8E74-3F161536A34B}" type="presParOf" srcId="{293EB13D-B9C7-4E81-A92A-9A1FD7F2219F}" destId="{5CFDB664-91FC-401F-9989-05BCBA0CF05E}" srcOrd="0" destOrd="0" presId="urn:microsoft.com/office/officeart/2011/layout/CircleProcess"/>
    <dgm:cxn modelId="{A6FFD9EF-6ABB-4E05-99BE-688910CF5A9C}" type="presParOf" srcId="{95FC373F-3ACE-43DB-B1EB-B258ACC67190}" destId="{01205B2C-C38D-42EF-B46E-D8F4DDED8C52}" srcOrd="2" destOrd="0" presId="urn:microsoft.com/office/officeart/2011/layout/CircleProcess"/>
    <dgm:cxn modelId="{37D949E3-0C29-4F34-A8D9-82E2B6B41352}" type="presParOf" srcId="{95FC373F-3ACE-43DB-B1EB-B258ACC67190}" destId="{0412C079-29BC-44BE-8780-4BBB451CF21A}" srcOrd="3" destOrd="0" presId="urn:microsoft.com/office/officeart/2011/layout/CircleProcess"/>
    <dgm:cxn modelId="{1A4CF6A7-740E-4FA3-8586-A3BE0F7B8A0B}" type="presParOf" srcId="{0412C079-29BC-44BE-8780-4BBB451CF21A}" destId="{81529AC2-281B-49D5-B2E8-A9A52CA3AA55}" srcOrd="0" destOrd="0" presId="urn:microsoft.com/office/officeart/2011/layout/CircleProcess"/>
    <dgm:cxn modelId="{D874DE61-D22A-4F4A-8C14-D2FEBECC7DC0}" type="presParOf" srcId="{95FC373F-3ACE-43DB-B1EB-B258ACC67190}" destId="{5CD33349-8129-4E2D-9B22-4B814D192C7D}" srcOrd="4" destOrd="0" presId="urn:microsoft.com/office/officeart/2011/layout/CircleProcess"/>
    <dgm:cxn modelId="{16C88ED4-E888-4EC5-91B4-713AC6AAEFC6}" type="presParOf" srcId="{5CD33349-8129-4E2D-9B22-4B814D192C7D}" destId="{5DC8E7EA-F1B7-4F9A-81A6-93F3C47BB5AC}" srcOrd="0" destOrd="0" presId="urn:microsoft.com/office/officeart/2011/layout/CircleProcess"/>
    <dgm:cxn modelId="{8379089F-7843-4C01-9B9A-15DCAB2E7BB3}" type="presParOf" srcId="{95FC373F-3ACE-43DB-B1EB-B258ACC67190}" destId="{A773B8FB-56A6-44E1-9B6E-9E6A7AD837AE}" srcOrd="5" destOrd="0" presId="urn:microsoft.com/office/officeart/2011/layout/CircleProcess"/>
    <dgm:cxn modelId="{03824BEA-3D22-4E79-86ED-657AC9A9E277}" type="presParOf" srcId="{95FC373F-3ACE-43DB-B1EB-B258ACC67190}" destId="{79A5B8CD-56E6-4B3F-886B-6651C73694EA}" srcOrd="6" destOrd="0" presId="urn:microsoft.com/office/officeart/2011/layout/CircleProcess"/>
    <dgm:cxn modelId="{7C6F2755-1957-4468-AB19-1D449C2826E4}" type="presParOf" srcId="{79A5B8CD-56E6-4B3F-886B-6651C73694EA}" destId="{AB1D1827-A357-4CF8-92CB-6266860F477B}" srcOrd="0" destOrd="0" presId="urn:microsoft.com/office/officeart/2011/layout/CircleProcess"/>
    <dgm:cxn modelId="{AE4C245D-95C5-4952-9503-1DB2420F171F}" type="presParOf" srcId="{95FC373F-3ACE-43DB-B1EB-B258ACC67190}" destId="{83942F86-EA13-415F-913F-447C093E5927}" srcOrd="7" destOrd="0" presId="urn:microsoft.com/office/officeart/2011/layout/CircleProcess"/>
    <dgm:cxn modelId="{3DFB4C90-6116-46F7-A834-95B58A139209}" type="presParOf" srcId="{83942F86-EA13-415F-913F-447C093E5927}" destId="{00C4C096-B4F6-41DD-8AB2-DDB548692D5B}" srcOrd="0" destOrd="0" presId="urn:microsoft.com/office/officeart/2011/layout/CircleProcess"/>
    <dgm:cxn modelId="{A0B3736B-BAC8-4947-95BA-F7A059AA91A5}" type="presParOf" srcId="{95FC373F-3ACE-43DB-B1EB-B258ACC67190}" destId="{0DB30989-DE5B-4406-A122-94E9894938C3}" srcOrd="8" destOrd="0" presId="urn:microsoft.com/office/officeart/2011/layout/CircleProcess"/>
    <dgm:cxn modelId="{14E43C29-D0CB-4808-8FA2-FA05D1F5F133}" type="presParOf" srcId="{95FC373F-3ACE-43DB-B1EB-B258ACC67190}" destId="{AC929CA8-BE00-4CCD-A112-210FBC720723}" srcOrd="9" destOrd="0" presId="urn:microsoft.com/office/officeart/2011/layout/CircleProcess"/>
    <dgm:cxn modelId="{79B558FE-4E89-4623-9BAF-3359C2EF12D6}" type="presParOf" srcId="{AC929CA8-BE00-4CCD-A112-210FBC720723}" destId="{5DC6B95E-DCD3-454C-A297-872D8D8F60A4}" srcOrd="0" destOrd="0" presId="urn:microsoft.com/office/officeart/2011/layout/CircleProcess"/>
    <dgm:cxn modelId="{44654782-5B16-4976-B00F-F66B84C35E68}" type="presParOf" srcId="{95FC373F-3ACE-43DB-B1EB-B258ACC67190}" destId="{9EF73EEF-4204-48FD-88A1-C872AE587D70}" srcOrd="10" destOrd="0" presId="urn:microsoft.com/office/officeart/2011/layout/CircleProcess"/>
    <dgm:cxn modelId="{906F4F1C-9C06-456E-9DEB-A904AC04090B}" type="presParOf" srcId="{9EF73EEF-4204-48FD-88A1-C872AE587D70}" destId="{93F7632B-46D4-4C8D-A2B4-88734E293127}" srcOrd="0" destOrd="0" presId="urn:microsoft.com/office/officeart/2011/layout/CircleProcess"/>
    <dgm:cxn modelId="{16E83B1F-09AD-4A6B-9AF5-57D0C115C18F}" type="presParOf" srcId="{95FC373F-3ACE-43DB-B1EB-B258ACC67190}" destId="{E6DBAA37-F2F9-48CA-8546-CE77DD510EBE}" srcOrd="11" destOrd="0" presId="urn:microsoft.com/office/officeart/2011/layout/CircleProcess"/>
    <dgm:cxn modelId="{F0975A96-8321-4349-AA56-049AA2379E70}" type="presParOf" srcId="{95FC373F-3ACE-43DB-B1EB-B258ACC67190}" destId="{229048F7-E963-453B-BAC3-7A12B7209053}" srcOrd="12" destOrd="0" presId="urn:microsoft.com/office/officeart/2011/layout/CircleProcess"/>
    <dgm:cxn modelId="{145C4635-76C0-40C3-BE04-179FAA727191}" type="presParOf" srcId="{229048F7-E963-453B-BAC3-7A12B7209053}" destId="{53C97C6E-D8FF-4F66-A882-0BDC6A7FD803}" srcOrd="0" destOrd="0" presId="urn:microsoft.com/office/officeart/2011/layout/CircleProcess"/>
    <dgm:cxn modelId="{6828C5E2-ECF6-4214-965F-F3A96F376D31}" type="presParOf" srcId="{95FC373F-3ACE-43DB-B1EB-B258ACC67190}" destId="{2E7CFED4-755D-4E7A-AAFB-595A5C945B71}" srcOrd="13" destOrd="0" presId="urn:microsoft.com/office/officeart/2011/layout/CircleProcess"/>
    <dgm:cxn modelId="{FA125235-077C-47AE-BF46-17AD1D71256A}" type="presParOf" srcId="{2E7CFED4-755D-4E7A-AAFB-595A5C945B71}" destId="{363B84BC-B6F1-4597-9331-05C6E98BDEF6}" srcOrd="0" destOrd="0" presId="urn:microsoft.com/office/officeart/2011/layout/CircleProcess"/>
    <dgm:cxn modelId="{25785B9C-F2C2-470A-9154-15356506D354}" type="presParOf" srcId="{95FC373F-3ACE-43DB-B1EB-B258ACC67190}" destId="{284D5922-2E79-4506-B3A0-21C1EFCBF6B3}" srcOrd="14" destOrd="0" presId="urn:microsoft.com/office/officeart/2011/layout/CircleProcess"/>
    <dgm:cxn modelId="{6141804D-6820-4758-925E-8ED25BE036F4}" type="presParOf" srcId="{95FC373F-3ACE-43DB-B1EB-B258ACC67190}" destId="{29DBF5DC-2EFC-4268-A526-C08A5463DD5B}" srcOrd="15" destOrd="0" presId="urn:microsoft.com/office/officeart/2011/layout/CircleProcess"/>
    <dgm:cxn modelId="{DDC16FEF-ED92-424E-BEF2-5607061EA14F}" type="presParOf" srcId="{29DBF5DC-2EFC-4268-A526-C08A5463DD5B}" destId="{19CA0948-7AD0-4F7E-B67B-EF82F19A2638}" srcOrd="0" destOrd="0" presId="urn:microsoft.com/office/officeart/2011/layout/CircleProcess"/>
    <dgm:cxn modelId="{18578B3D-15F6-4281-A569-8D603E7629E2}" type="presParOf" srcId="{95FC373F-3ACE-43DB-B1EB-B258ACC67190}" destId="{FFD46064-4854-4665-AC8F-37EC613D54AE}" srcOrd="16" destOrd="0" presId="urn:microsoft.com/office/officeart/2011/layout/CircleProcess"/>
    <dgm:cxn modelId="{C1EC081F-664B-41D9-88AB-1D8642722CA0}" type="presParOf" srcId="{FFD46064-4854-4665-AC8F-37EC613D54AE}" destId="{8B35E9AB-094B-4794-B3BA-83D874601383}" srcOrd="0" destOrd="0" presId="urn:microsoft.com/office/officeart/2011/layout/CircleProcess"/>
    <dgm:cxn modelId="{0B7187E1-5C38-4426-B09D-2F6A5E51AB70}" type="presParOf" srcId="{95FC373F-3ACE-43DB-B1EB-B258ACC67190}" destId="{52094F59-2CAE-4170-B345-8C5F9A84C113}" srcOrd="17"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F8D90-EED8-43C0-B249-7148EA38BE0D}">
      <dsp:nvSpPr>
        <dsp:cNvPr id="0" name=""/>
        <dsp:cNvSpPr/>
      </dsp:nvSpPr>
      <dsp:spPr>
        <a:xfrm>
          <a:off x="2344059" y="610270"/>
          <a:ext cx="483477" cy="91440"/>
        </a:xfrm>
        <a:custGeom>
          <a:avLst/>
          <a:gdLst/>
          <a:ahLst/>
          <a:cxnLst/>
          <a:rect l="0" t="0" r="0" b="0"/>
          <a:pathLst>
            <a:path>
              <a:moveTo>
                <a:pt x="0" y="47899"/>
              </a:moveTo>
              <a:lnTo>
                <a:pt x="258838" y="47899"/>
              </a:lnTo>
              <a:lnTo>
                <a:pt x="258838" y="45720"/>
              </a:lnTo>
              <a:lnTo>
                <a:pt x="483477" y="45720"/>
              </a:lnTo>
            </a:path>
          </a:pathLst>
        </a:custGeom>
        <a:noFill/>
        <a:ln w="6350" cap="flat" cmpd="sng" algn="ctr">
          <a:solidFill>
            <a:schemeClr val="accent6">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72946" y="653475"/>
        <a:ext cx="25704" cy="5029"/>
      </dsp:txXfrm>
    </dsp:sp>
    <dsp:sp modelId="{F2EBEEA4-1A79-47BC-913C-82C388C820E8}">
      <dsp:nvSpPr>
        <dsp:cNvPr id="0" name=""/>
        <dsp:cNvSpPr/>
      </dsp:nvSpPr>
      <dsp:spPr>
        <a:xfrm>
          <a:off x="159224" y="2179"/>
          <a:ext cx="2186635" cy="1311981"/>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Import the required libraries</a:t>
          </a:r>
          <a:endParaRPr lang="en-GB" sz="1800" kern="1200" dirty="0"/>
        </a:p>
      </dsp:txBody>
      <dsp:txXfrm>
        <a:off x="159224" y="2179"/>
        <a:ext cx="2186635" cy="1311981"/>
      </dsp:txXfrm>
    </dsp:sp>
    <dsp:sp modelId="{860983FB-E598-4B14-A015-5D1E9965897E}">
      <dsp:nvSpPr>
        <dsp:cNvPr id="0" name=""/>
        <dsp:cNvSpPr/>
      </dsp:nvSpPr>
      <dsp:spPr>
        <a:xfrm>
          <a:off x="5044772" y="610270"/>
          <a:ext cx="461174" cy="91440"/>
        </a:xfrm>
        <a:custGeom>
          <a:avLst/>
          <a:gdLst/>
          <a:ahLst/>
          <a:cxnLst/>
          <a:rect l="0" t="0" r="0" b="0"/>
          <a:pathLst>
            <a:path>
              <a:moveTo>
                <a:pt x="0" y="45720"/>
              </a:moveTo>
              <a:lnTo>
                <a:pt x="247687" y="45720"/>
              </a:lnTo>
              <a:lnTo>
                <a:pt x="247687" y="47899"/>
              </a:lnTo>
              <a:lnTo>
                <a:pt x="461174" y="47899"/>
              </a:lnTo>
            </a:path>
          </a:pathLst>
        </a:custGeom>
        <a:noFill/>
        <a:ln w="6350" cap="flat" cmpd="sng" algn="ctr">
          <a:solidFill>
            <a:schemeClr val="accent6">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263065" y="653475"/>
        <a:ext cx="24588" cy="5029"/>
      </dsp:txXfrm>
    </dsp:sp>
    <dsp:sp modelId="{09D63F93-70D4-49DE-BF02-31BD7970532B}">
      <dsp:nvSpPr>
        <dsp:cNvPr id="0" name=""/>
        <dsp:cNvSpPr/>
      </dsp:nvSpPr>
      <dsp:spPr>
        <a:xfrm>
          <a:off x="2859937" y="0"/>
          <a:ext cx="2186635" cy="1311981"/>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Request and parse data using GET request as </a:t>
          </a:r>
          <a:r>
            <a:rPr lang="en-US" sz="1800" kern="1200" dirty="0" err="1"/>
            <a:t>json</a:t>
          </a:r>
          <a:endParaRPr lang="en-GB" sz="1800" kern="1200" dirty="0"/>
        </a:p>
      </dsp:txBody>
      <dsp:txXfrm>
        <a:off x="2859937" y="0"/>
        <a:ext cx="2186635" cy="1311981"/>
      </dsp:txXfrm>
    </dsp:sp>
    <dsp:sp modelId="{D16B9790-6035-43FA-AEDD-27CF1FD97990}">
      <dsp:nvSpPr>
        <dsp:cNvPr id="0" name=""/>
        <dsp:cNvSpPr/>
      </dsp:nvSpPr>
      <dsp:spPr>
        <a:xfrm>
          <a:off x="1252541" y="1312360"/>
          <a:ext cx="5379122" cy="472326"/>
        </a:xfrm>
        <a:custGeom>
          <a:avLst/>
          <a:gdLst/>
          <a:ahLst/>
          <a:cxnLst/>
          <a:rect l="0" t="0" r="0" b="0"/>
          <a:pathLst>
            <a:path>
              <a:moveTo>
                <a:pt x="5379122" y="0"/>
              </a:moveTo>
              <a:lnTo>
                <a:pt x="5379122" y="253263"/>
              </a:lnTo>
              <a:lnTo>
                <a:pt x="0" y="253263"/>
              </a:lnTo>
              <a:lnTo>
                <a:pt x="0" y="472326"/>
              </a:lnTo>
            </a:path>
          </a:pathLst>
        </a:custGeom>
        <a:noFill/>
        <a:ln w="6350" cap="flat" cmpd="sng" algn="ctr">
          <a:solidFill>
            <a:schemeClr val="accent6">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07038" y="1546009"/>
        <a:ext cx="270129" cy="5029"/>
      </dsp:txXfrm>
    </dsp:sp>
    <dsp:sp modelId="{22D21B98-D7C0-4306-A9A3-7F2C88D6A374}">
      <dsp:nvSpPr>
        <dsp:cNvPr id="0" name=""/>
        <dsp:cNvSpPr/>
      </dsp:nvSpPr>
      <dsp:spPr>
        <a:xfrm>
          <a:off x="5538346" y="2179"/>
          <a:ext cx="2186635" cy="1311981"/>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Convert the data into Pandas dataframe using </a:t>
          </a:r>
          <a:r>
            <a:rPr lang="en-US" sz="1800" kern="1200" dirty="0" err="1"/>
            <a:t>json.normalize</a:t>
          </a:r>
          <a:endParaRPr lang="en-GB" sz="1800" kern="1200" dirty="0"/>
        </a:p>
      </dsp:txBody>
      <dsp:txXfrm>
        <a:off x="5538346" y="2179"/>
        <a:ext cx="2186635" cy="1311981"/>
      </dsp:txXfrm>
    </dsp:sp>
    <dsp:sp modelId="{E87FF740-D6A3-4B3E-AD26-4543934A2392}">
      <dsp:nvSpPr>
        <dsp:cNvPr id="0" name=""/>
        <dsp:cNvSpPr/>
      </dsp:nvSpPr>
      <dsp:spPr>
        <a:xfrm>
          <a:off x="2344059" y="2427357"/>
          <a:ext cx="472326" cy="91440"/>
        </a:xfrm>
        <a:custGeom>
          <a:avLst/>
          <a:gdLst/>
          <a:ahLst/>
          <a:cxnLst/>
          <a:rect l="0" t="0" r="0" b="0"/>
          <a:pathLst>
            <a:path>
              <a:moveTo>
                <a:pt x="0" y="45720"/>
              </a:moveTo>
              <a:lnTo>
                <a:pt x="472326" y="45720"/>
              </a:lnTo>
            </a:path>
          </a:pathLst>
        </a:custGeom>
        <a:noFill/>
        <a:ln w="6350" cap="flat" cmpd="sng" algn="ctr">
          <a:solidFill>
            <a:schemeClr val="accent6">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67649" y="2470562"/>
        <a:ext cx="25146" cy="5029"/>
      </dsp:txXfrm>
    </dsp:sp>
    <dsp:sp modelId="{81E53962-7E1E-4D54-BE33-2F553CDC3B3D}">
      <dsp:nvSpPr>
        <dsp:cNvPr id="0" name=""/>
        <dsp:cNvSpPr/>
      </dsp:nvSpPr>
      <dsp:spPr>
        <a:xfrm>
          <a:off x="159224" y="1817086"/>
          <a:ext cx="2186635" cy="1311981"/>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Clean and filter the data to relevant rows and columns</a:t>
          </a:r>
          <a:endParaRPr lang="en-GB" sz="1800" kern="1200" dirty="0"/>
        </a:p>
      </dsp:txBody>
      <dsp:txXfrm>
        <a:off x="159224" y="1817086"/>
        <a:ext cx="2186635" cy="1311981"/>
      </dsp:txXfrm>
    </dsp:sp>
    <dsp:sp modelId="{A0C053F5-6416-4736-B335-145AAE407E22}">
      <dsp:nvSpPr>
        <dsp:cNvPr id="0" name=""/>
        <dsp:cNvSpPr/>
      </dsp:nvSpPr>
      <dsp:spPr>
        <a:xfrm>
          <a:off x="5033620" y="2427357"/>
          <a:ext cx="472326" cy="91440"/>
        </a:xfrm>
        <a:custGeom>
          <a:avLst/>
          <a:gdLst/>
          <a:ahLst/>
          <a:cxnLst/>
          <a:rect l="0" t="0" r="0" b="0"/>
          <a:pathLst>
            <a:path>
              <a:moveTo>
                <a:pt x="0" y="45720"/>
              </a:moveTo>
              <a:lnTo>
                <a:pt x="472326" y="45720"/>
              </a:lnTo>
            </a:path>
          </a:pathLst>
        </a:custGeom>
        <a:noFill/>
        <a:ln w="6350" cap="flat" cmpd="sng" algn="ctr">
          <a:solidFill>
            <a:schemeClr val="accent6">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257210" y="2470562"/>
        <a:ext cx="25146" cy="5029"/>
      </dsp:txXfrm>
    </dsp:sp>
    <dsp:sp modelId="{6DC89C4A-DEFA-4E82-8C13-54FA11072FBC}">
      <dsp:nvSpPr>
        <dsp:cNvPr id="0" name=""/>
        <dsp:cNvSpPr/>
      </dsp:nvSpPr>
      <dsp:spPr>
        <a:xfrm>
          <a:off x="2848785" y="1817086"/>
          <a:ext cx="2186635" cy="1311981"/>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Get additional data as lists through API calls using helper function</a:t>
          </a:r>
          <a:endParaRPr lang="en-GB" sz="1800" kern="1200" dirty="0"/>
        </a:p>
      </dsp:txBody>
      <dsp:txXfrm>
        <a:off x="2848785" y="1817086"/>
        <a:ext cx="2186635" cy="1311981"/>
      </dsp:txXfrm>
    </dsp:sp>
    <dsp:sp modelId="{45570231-3404-4B96-8449-115396CB36C6}">
      <dsp:nvSpPr>
        <dsp:cNvPr id="0" name=""/>
        <dsp:cNvSpPr/>
      </dsp:nvSpPr>
      <dsp:spPr>
        <a:xfrm>
          <a:off x="1252541" y="3127268"/>
          <a:ext cx="5379122" cy="472326"/>
        </a:xfrm>
        <a:custGeom>
          <a:avLst/>
          <a:gdLst/>
          <a:ahLst/>
          <a:cxnLst/>
          <a:rect l="0" t="0" r="0" b="0"/>
          <a:pathLst>
            <a:path>
              <a:moveTo>
                <a:pt x="5379122" y="0"/>
              </a:moveTo>
              <a:lnTo>
                <a:pt x="5379122" y="253263"/>
              </a:lnTo>
              <a:lnTo>
                <a:pt x="0" y="253263"/>
              </a:lnTo>
              <a:lnTo>
                <a:pt x="0" y="472326"/>
              </a:lnTo>
            </a:path>
          </a:pathLst>
        </a:custGeom>
        <a:noFill/>
        <a:ln w="6350" cap="flat" cmpd="sng" algn="ctr">
          <a:solidFill>
            <a:schemeClr val="accent6">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07038" y="3360916"/>
        <a:ext cx="270129" cy="5029"/>
      </dsp:txXfrm>
    </dsp:sp>
    <dsp:sp modelId="{CB73CE24-B502-4A60-8F85-21B142A37B59}">
      <dsp:nvSpPr>
        <dsp:cNvPr id="0" name=""/>
        <dsp:cNvSpPr/>
      </dsp:nvSpPr>
      <dsp:spPr>
        <a:xfrm>
          <a:off x="5538346" y="1817086"/>
          <a:ext cx="2186635" cy="1311981"/>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Convert lists into a dictionary</a:t>
          </a:r>
          <a:endParaRPr lang="en-GB" sz="1800" kern="1200" dirty="0"/>
        </a:p>
      </dsp:txBody>
      <dsp:txXfrm>
        <a:off x="5538346" y="1817086"/>
        <a:ext cx="2186635" cy="1311981"/>
      </dsp:txXfrm>
    </dsp:sp>
    <dsp:sp modelId="{C4CD3B02-5C0A-4FED-89D4-FD09D44C4770}">
      <dsp:nvSpPr>
        <dsp:cNvPr id="0" name=""/>
        <dsp:cNvSpPr/>
      </dsp:nvSpPr>
      <dsp:spPr>
        <a:xfrm>
          <a:off x="2344059" y="4242264"/>
          <a:ext cx="472326" cy="91440"/>
        </a:xfrm>
        <a:custGeom>
          <a:avLst/>
          <a:gdLst/>
          <a:ahLst/>
          <a:cxnLst/>
          <a:rect l="0" t="0" r="0" b="0"/>
          <a:pathLst>
            <a:path>
              <a:moveTo>
                <a:pt x="0" y="45720"/>
              </a:moveTo>
              <a:lnTo>
                <a:pt x="472326" y="45720"/>
              </a:lnTo>
            </a:path>
          </a:pathLst>
        </a:custGeom>
        <a:noFill/>
        <a:ln w="6350" cap="flat" cmpd="sng" algn="ctr">
          <a:solidFill>
            <a:schemeClr val="accent6">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67649" y="4285470"/>
        <a:ext cx="25146" cy="5029"/>
      </dsp:txXfrm>
    </dsp:sp>
    <dsp:sp modelId="{F3BDF98A-AAF4-4C70-A6E6-B3523CBC4A2F}">
      <dsp:nvSpPr>
        <dsp:cNvPr id="0" name=""/>
        <dsp:cNvSpPr/>
      </dsp:nvSpPr>
      <dsp:spPr>
        <a:xfrm>
          <a:off x="159224" y="3631994"/>
          <a:ext cx="2186635" cy="1311981"/>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Convert the dictionary into a new dataframe</a:t>
          </a:r>
          <a:endParaRPr lang="en-GB" sz="1800" kern="1200" dirty="0"/>
        </a:p>
      </dsp:txBody>
      <dsp:txXfrm>
        <a:off x="159224" y="3631994"/>
        <a:ext cx="2186635" cy="1311981"/>
      </dsp:txXfrm>
    </dsp:sp>
    <dsp:sp modelId="{629A050E-AC3B-457C-B51B-79AE5C78CF4D}">
      <dsp:nvSpPr>
        <dsp:cNvPr id="0" name=""/>
        <dsp:cNvSpPr/>
      </dsp:nvSpPr>
      <dsp:spPr>
        <a:xfrm>
          <a:off x="5033620" y="4242264"/>
          <a:ext cx="472326" cy="91440"/>
        </a:xfrm>
        <a:custGeom>
          <a:avLst/>
          <a:gdLst/>
          <a:ahLst/>
          <a:cxnLst/>
          <a:rect l="0" t="0" r="0" b="0"/>
          <a:pathLst>
            <a:path>
              <a:moveTo>
                <a:pt x="0" y="45720"/>
              </a:moveTo>
              <a:lnTo>
                <a:pt x="472326" y="45720"/>
              </a:lnTo>
            </a:path>
          </a:pathLst>
        </a:custGeom>
        <a:noFill/>
        <a:ln w="6350" cap="flat" cmpd="sng" algn="ctr">
          <a:solidFill>
            <a:schemeClr val="accent6">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257210" y="4285470"/>
        <a:ext cx="25146" cy="5029"/>
      </dsp:txXfrm>
    </dsp:sp>
    <dsp:sp modelId="{0ACDF095-E61C-45FD-8B13-5F7279836AF5}">
      <dsp:nvSpPr>
        <dsp:cNvPr id="0" name=""/>
        <dsp:cNvSpPr/>
      </dsp:nvSpPr>
      <dsp:spPr>
        <a:xfrm>
          <a:off x="2848785" y="3631994"/>
          <a:ext cx="2186635" cy="1311981"/>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Filter the dataframe to Falcon launches only</a:t>
          </a:r>
          <a:endParaRPr lang="en-GB" sz="1800" kern="1200" dirty="0"/>
        </a:p>
      </dsp:txBody>
      <dsp:txXfrm>
        <a:off x="2848785" y="3631994"/>
        <a:ext cx="2186635" cy="1311981"/>
      </dsp:txXfrm>
    </dsp:sp>
    <dsp:sp modelId="{800A2214-F396-49EC-9454-C7E94B5BF175}">
      <dsp:nvSpPr>
        <dsp:cNvPr id="0" name=""/>
        <dsp:cNvSpPr/>
      </dsp:nvSpPr>
      <dsp:spPr>
        <a:xfrm>
          <a:off x="5538346" y="3631994"/>
          <a:ext cx="2186635" cy="1311981"/>
        </a:xfrm>
        <a:prstGeom prst="rect">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Handle missing values and store it as a csv file</a:t>
          </a:r>
          <a:endParaRPr lang="en-GB" sz="1800" kern="1200" dirty="0"/>
        </a:p>
      </dsp:txBody>
      <dsp:txXfrm>
        <a:off x="5538346" y="3631994"/>
        <a:ext cx="2186635" cy="13119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04128-762D-40A3-81B9-B185D6C5018B}">
      <dsp:nvSpPr>
        <dsp:cNvPr id="0" name=""/>
        <dsp:cNvSpPr/>
      </dsp:nvSpPr>
      <dsp:spPr>
        <a:xfrm>
          <a:off x="7259" y="683685"/>
          <a:ext cx="2169700" cy="1301820"/>
        </a:xfrm>
        <a:prstGeom prst="roundRect">
          <a:avLst>
            <a:gd name="adj" fmla="val 10000"/>
          </a:avLst>
        </a:prstGeom>
        <a:gradFill rotWithShape="0">
          <a:gsLst>
            <a:gs pos="0">
              <a:schemeClr val="accent5">
                <a:shade val="50000"/>
                <a:hueOff val="0"/>
                <a:satOff val="0"/>
                <a:lumOff val="0"/>
                <a:alphaOff val="0"/>
                <a:lumMod val="110000"/>
                <a:satMod val="105000"/>
                <a:tint val="67000"/>
              </a:schemeClr>
            </a:gs>
            <a:gs pos="50000">
              <a:schemeClr val="accent5">
                <a:shade val="50000"/>
                <a:hueOff val="0"/>
                <a:satOff val="0"/>
                <a:lumOff val="0"/>
                <a:alphaOff val="0"/>
                <a:lumMod val="105000"/>
                <a:satMod val="103000"/>
                <a:tint val="73000"/>
              </a:schemeClr>
            </a:gs>
            <a:gs pos="100000">
              <a:schemeClr val="accent5">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Import the required libraries</a:t>
          </a:r>
          <a:endParaRPr lang="en-GB" sz="1800" kern="1200" dirty="0"/>
        </a:p>
      </dsp:txBody>
      <dsp:txXfrm>
        <a:off x="45388" y="721814"/>
        <a:ext cx="2093442" cy="1225562"/>
      </dsp:txXfrm>
    </dsp:sp>
    <dsp:sp modelId="{B1B44EDA-BA85-4DD1-82AA-BB0DCA76E84D}">
      <dsp:nvSpPr>
        <dsp:cNvPr id="0" name=""/>
        <dsp:cNvSpPr/>
      </dsp:nvSpPr>
      <dsp:spPr>
        <a:xfrm>
          <a:off x="2367893" y="1065553"/>
          <a:ext cx="459976" cy="538085"/>
        </a:xfrm>
        <a:prstGeom prst="rightArrow">
          <a:avLst>
            <a:gd name="adj1" fmla="val 60000"/>
            <a:gd name="adj2" fmla="val 50000"/>
          </a:avLst>
        </a:prstGeom>
        <a:gradFill rotWithShape="0">
          <a:gsLst>
            <a:gs pos="0">
              <a:schemeClr val="accent5">
                <a:shade val="90000"/>
                <a:hueOff val="0"/>
                <a:satOff val="0"/>
                <a:lumOff val="0"/>
                <a:alphaOff val="0"/>
                <a:lumMod val="110000"/>
                <a:satMod val="105000"/>
                <a:tint val="67000"/>
              </a:schemeClr>
            </a:gs>
            <a:gs pos="50000">
              <a:schemeClr val="accent5">
                <a:shade val="90000"/>
                <a:hueOff val="0"/>
                <a:satOff val="0"/>
                <a:lumOff val="0"/>
                <a:alphaOff val="0"/>
                <a:lumMod val="105000"/>
                <a:satMod val="103000"/>
                <a:tint val="73000"/>
              </a:schemeClr>
            </a:gs>
            <a:gs pos="100000">
              <a:schemeClr val="accent5">
                <a:shade val="9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2367893" y="1173170"/>
        <a:ext cx="321983" cy="322851"/>
      </dsp:txXfrm>
    </dsp:sp>
    <dsp:sp modelId="{7D802E12-2A7E-416C-A03F-81E14D8C3FC0}">
      <dsp:nvSpPr>
        <dsp:cNvPr id="0" name=""/>
        <dsp:cNvSpPr/>
      </dsp:nvSpPr>
      <dsp:spPr>
        <a:xfrm>
          <a:off x="3044840" y="683685"/>
          <a:ext cx="2169700" cy="1301820"/>
        </a:xfrm>
        <a:prstGeom prst="roundRect">
          <a:avLst>
            <a:gd name="adj" fmla="val 10000"/>
          </a:avLst>
        </a:prstGeom>
        <a:gradFill rotWithShape="0">
          <a:gsLst>
            <a:gs pos="0">
              <a:schemeClr val="accent5">
                <a:shade val="50000"/>
                <a:hueOff val="111419"/>
                <a:satOff val="2985"/>
                <a:lumOff val="13151"/>
                <a:alphaOff val="0"/>
                <a:lumMod val="110000"/>
                <a:satMod val="105000"/>
                <a:tint val="67000"/>
              </a:schemeClr>
            </a:gs>
            <a:gs pos="50000">
              <a:schemeClr val="accent5">
                <a:shade val="50000"/>
                <a:hueOff val="111419"/>
                <a:satOff val="2985"/>
                <a:lumOff val="13151"/>
                <a:alphaOff val="0"/>
                <a:lumMod val="105000"/>
                <a:satMod val="103000"/>
                <a:tint val="73000"/>
              </a:schemeClr>
            </a:gs>
            <a:gs pos="100000">
              <a:schemeClr val="accent5">
                <a:shade val="50000"/>
                <a:hueOff val="111419"/>
                <a:satOff val="2985"/>
                <a:lumOff val="1315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Request the HTML page using GET method</a:t>
          </a:r>
          <a:endParaRPr lang="en-GB" sz="1800" kern="1200" dirty="0"/>
        </a:p>
      </dsp:txBody>
      <dsp:txXfrm>
        <a:off x="3082969" y="721814"/>
        <a:ext cx="2093442" cy="1225562"/>
      </dsp:txXfrm>
    </dsp:sp>
    <dsp:sp modelId="{1F158FA7-B413-46C7-A336-0E46D195C3F5}">
      <dsp:nvSpPr>
        <dsp:cNvPr id="0" name=""/>
        <dsp:cNvSpPr/>
      </dsp:nvSpPr>
      <dsp:spPr>
        <a:xfrm>
          <a:off x="5405475" y="1065553"/>
          <a:ext cx="459976" cy="538085"/>
        </a:xfrm>
        <a:prstGeom prst="rightArrow">
          <a:avLst>
            <a:gd name="adj1" fmla="val 60000"/>
            <a:gd name="adj2" fmla="val 50000"/>
          </a:avLst>
        </a:prstGeom>
        <a:gradFill rotWithShape="0">
          <a:gsLst>
            <a:gs pos="0">
              <a:schemeClr val="accent5">
                <a:shade val="90000"/>
                <a:hueOff val="140366"/>
                <a:satOff val="-1286"/>
                <a:lumOff val="11102"/>
                <a:alphaOff val="0"/>
                <a:lumMod val="110000"/>
                <a:satMod val="105000"/>
                <a:tint val="67000"/>
              </a:schemeClr>
            </a:gs>
            <a:gs pos="50000">
              <a:schemeClr val="accent5">
                <a:shade val="90000"/>
                <a:hueOff val="140366"/>
                <a:satOff val="-1286"/>
                <a:lumOff val="11102"/>
                <a:alphaOff val="0"/>
                <a:lumMod val="105000"/>
                <a:satMod val="103000"/>
                <a:tint val="73000"/>
              </a:schemeClr>
            </a:gs>
            <a:gs pos="100000">
              <a:schemeClr val="accent5">
                <a:shade val="90000"/>
                <a:hueOff val="140366"/>
                <a:satOff val="-1286"/>
                <a:lumOff val="1110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5405475" y="1173170"/>
        <a:ext cx="321983" cy="322851"/>
      </dsp:txXfrm>
    </dsp:sp>
    <dsp:sp modelId="{52A30AD5-CB83-4784-A7C4-545B43E527A0}">
      <dsp:nvSpPr>
        <dsp:cNvPr id="0" name=""/>
        <dsp:cNvSpPr/>
      </dsp:nvSpPr>
      <dsp:spPr>
        <a:xfrm>
          <a:off x="6082421" y="683685"/>
          <a:ext cx="2169700" cy="1301820"/>
        </a:xfrm>
        <a:prstGeom prst="roundRect">
          <a:avLst>
            <a:gd name="adj" fmla="val 10000"/>
          </a:avLst>
        </a:prstGeom>
        <a:gradFill rotWithShape="0">
          <a:gsLst>
            <a:gs pos="0">
              <a:schemeClr val="accent5">
                <a:shade val="50000"/>
                <a:hueOff val="222839"/>
                <a:satOff val="5970"/>
                <a:lumOff val="26302"/>
                <a:alphaOff val="0"/>
                <a:lumMod val="110000"/>
                <a:satMod val="105000"/>
                <a:tint val="67000"/>
              </a:schemeClr>
            </a:gs>
            <a:gs pos="50000">
              <a:schemeClr val="accent5">
                <a:shade val="50000"/>
                <a:hueOff val="222839"/>
                <a:satOff val="5970"/>
                <a:lumOff val="26302"/>
                <a:alphaOff val="0"/>
                <a:lumMod val="105000"/>
                <a:satMod val="103000"/>
                <a:tint val="73000"/>
              </a:schemeClr>
            </a:gs>
            <a:gs pos="100000">
              <a:schemeClr val="accent5">
                <a:shade val="50000"/>
                <a:hueOff val="222839"/>
                <a:satOff val="5970"/>
                <a:lumOff val="263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kern="1200" dirty="0"/>
            <a:t>Create a BeautifulSoup object</a:t>
          </a:r>
          <a:endParaRPr lang="en-GB" sz="1800" kern="1200" dirty="0"/>
        </a:p>
      </dsp:txBody>
      <dsp:txXfrm>
        <a:off x="6120550" y="721814"/>
        <a:ext cx="2093442" cy="1225562"/>
      </dsp:txXfrm>
    </dsp:sp>
    <dsp:sp modelId="{4AB23B66-2A4E-4A5F-8AB5-4D1C2F66E7F9}">
      <dsp:nvSpPr>
        <dsp:cNvPr id="0" name=""/>
        <dsp:cNvSpPr/>
      </dsp:nvSpPr>
      <dsp:spPr>
        <a:xfrm rot="5400000">
          <a:off x="6937284" y="2137385"/>
          <a:ext cx="459976" cy="538085"/>
        </a:xfrm>
        <a:prstGeom prst="rightArrow">
          <a:avLst>
            <a:gd name="adj1" fmla="val 60000"/>
            <a:gd name="adj2" fmla="val 50000"/>
          </a:avLst>
        </a:prstGeom>
        <a:gradFill rotWithShape="0">
          <a:gsLst>
            <a:gs pos="0">
              <a:schemeClr val="accent5">
                <a:shade val="90000"/>
                <a:hueOff val="280732"/>
                <a:satOff val="-2572"/>
                <a:lumOff val="22203"/>
                <a:alphaOff val="0"/>
                <a:lumMod val="110000"/>
                <a:satMod val="105000"/>
                <a:tint val="67000"/>
              </a:schemeClr>
            </a:gs>
            <a:gs pos="50000">
              <a:schemeClr val="accent5">
                <a:shade val="90000"/>
                <a:hueOff val="280732"/>
                <a:satOff val="-2572"/>
                <a:lumOff val="22203"/>
                <a:alphaOff val="0"/>
                <a:lumMod val="105000"/>
                <a:satMod val="103000"/>
                <a:tint val="73000"/>
              </a:schemeClr>
            </a:gs>
            <a:gs pos="100000">
              <a:schemeClr val="accent5">
                <a:shade val="90000"/>
                <a:hueOff val="280732"/>
                <a:satOff val="-2572"/>
                <a:lumOff val="22203"/>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5400000">
        <a:off x="7005847" y="2176440"/>
        <a:ext cx="322851" cy="321983"/>
      </dsp:txXfrm>
    </dsp:sp>
    <dsp:sp modelId="{DC743384-66ED-4F09-94CC-8C0C9A9B984E}">
      <dsp:nvSpPr>
        <dsp:cNvPr id="0" name=""/>
        <dsp:cNvSpPr/>
      </dsp:nvSpPr>
      <dsp:spPr>
        <a:xfrm>
          <a:off x="6082421" y="2853386"/>
          <a:ext cx="2169700" cy="1301820"/>
        </a:xfrm>
        <a:prstGeom prst="roundRect">
          <a:avLst>
            <a:gd name="adj" fmla="val 10000"/>
          </a:avLst>
        </a:prstGeom>
        <a:gradFill rotWithShape="0">
          <a:gsLst>
            <a:gs pos="0">
              <a:schemeClr val="accent5">
                <a:shade val="50000"/>
                <a:hueOff val="334258"/>
                <a:satOff val="8955"/>
                <a:lumOff val="39453"/>
                <a:alphaOff val="0"/>
                <a:lumMod val="110000"/>
                <a:satMod val="105000"/>
                <a:tint val="67000"/>
              </a:schemeClr>
            </a:gs>
            <a:gs pos="50000">
              <a:schemeClr val="accent5">
                <a:shade val="50000"/>
                <a:hueOff val="334258"/>
                <a:satOff val="8955"/>
                <a:lumOff val="39453"/>
                <a:alphaOff val="0"/>
                <a:lumMod val="105000"/>
                <a:satMod val="103000"/>
                <a:tint val="73000"/>
              </a:schemeClr>
            </a:gs>
            <a:gs pos="100000">
              <a:schemeClr val="accent5">
                <a:shade val="50000"/>
                <a:hueOff val="334258"/>
                <a:satOff val="8955"/>
                <a:lumOff val="3945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Extract column names from the HTML table header using </a:t>
          </a:r>
          <a:r>
            <a:rPr lang="en-US" sz="1800" b="0" i="0" kern="1200" dirty="0" err="1"/>
            <a:t>find_all</a:t>
          </a:r>
          <a:endParaRPr lang="en-GB" sz="1800" kern="1200" dirty="0"/>
        </a:p>
      </dsp:txBody>
      <dsp:txXfrm>
        <a:off x="6120550" y="2891515"/>
        <a:ext cx="2093442" cy="1225562"/>
      </dsp:txXfrm>
    </dsp:sp>
    <dsp:sp modelId="{34E19D6F-2658-44F5-B508-060164E3416C}">
      <dsp:nvSpPr>
        <dsp:cNvPr id="0" name=""/>
        <dsp:cNvSpPr/>
      </dsp:nvSpPr>
      <dsp:spPr>
        <a:xfrm rot="10800000">
          <a:off x="5431511" y="3235254"/>
          <a:ext cx="459976" cy="538085"/>
        </a:xfrm>
        <a:prstGeom prst="rightArrow">
          <a:avLst>
            <a:gd name="adj1" fmla="val 60000"/>
            <a:gd name="adj2" fmla="val 50000"/>
          </a:avLst>
        </a:prstGeom>
        <a:gradFill rotWithShape="0">
          <a:gsLst>
            <a:gs pos="0">
              <a:schemeClr val="accent5">
                <a:shade val="90000"/>
                <a:hueOff val="280732"/>
                <a:satOff val="-2572"/>
                <a:lumOff val="22203"/>
                <a:alphaOff val="0"/>
                <a:lumMod val="110000"/>
                <a:satMod val="105000"/>
                <a:tint val="67000"/>
              </a:schemeClr>
            </a:gs>
            <a:gs pos="50000">
              <a:schemeClr val="accent5">
                <a:shade val="90000"/>
                <a:hueOff val="280732"/>
                <a:satOff val="-2572"/>
                <a:lumOff val="22203"/>
                <a:alphaOff val="0"/>
                <a:lumMod val="105000"/>
                <a:satMod val="103000"/>
                <a:tint val="73000"/>
              </a:schemeClr>
            </a:gs>
            <a:gs pos="100000">
              <a:schemeClr val="accent5">
                <a:shade val="90000"/>
                <a:hueOff val="280732"/>
                <a:satOff val="-2572"/>
                <a:lumOff val="22203"/>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5569504" y="3342871"/>
        <a:ext cx="321983" cy="322851"/>
      </dsp:txXfrm>
    </dsp:sp>
    <dsp:sp modelId="{DA18B2BA-5044-4636-A12E-EF5967905127}">
      <dsp:nvSpPr>
        <dsp:cNvPr id="0" name=""/>
        <dsp:cNvSpPr/>
      </dsp:nvSpPr>
      <dsp:spPr>
        <a:xfrm>
          <a:off x="3044840" y="2853386"/>
          <a:ext cx="2169700" cy="1301820"/>
        </a:xfrm>
        <a:prstGeom prst="roundRect">
          <a:avLst>
            <a:gd name="adj" fmla="val 10000"/>
          </a:avLst>
        </a:prstGeom>
        <a:gradFill rotWithShape="0">
          <a:gsLst>
            <a:gs pos="0">
              <a:schemeClr val="accent5">
                <a:shade val="50000"/>
                <a:hueOff val="222839"/>
                <a:satOff val="5970"/>
                <a:lumOff val="26302"/>
                <a:alphaOff val="0"/>
                <a:lumMod val="110000"/>
                <a:satMod val="105000"/>
                <a:tint val="67000"/>
              </a:schemeClr>
            </a:gs>
            <a:gs pos="50000">
              <a:schemeClr val="accent5">
                <a:shade val="50000"/>
                <a:hueOff val="222839"/>
                <a:satOff val="5970"/>
                <a:lumOff val="26302"/>
                <a:alphaOff val="0"/>
                <a:lumMod val="105000"/>
                <a:satMod val="103000"/>
                <a:tint val="73000"/>
              </a:schemeClr>
            </a:gs>
            <a:gs pos="100000">
              <a:schemeClr val="accent5">
                <a:shade val="50000"/>
                <a:hueOff val="222839"/>
                <a:satOff val="5970"/>
                <a:lumOff val="263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 dictionary using the data collected for parsing the HTML tables</a:t>
          </a:r>
          <a:endParaRPr lang="en-GB" sz="1800" kern="1200" dirty="0"/>
        </a:p>
      </dsp:txBody>
      <dsp:txXfrm>
        <a:off x="3082969" y="2891515"/>
        <a:ext cx="2093442" cy="1225562"/>
      </dsp:txXfrm>
    </dsp:sp>
    <dsp:sp modelId="{AE275C42-CFCD-4243-9CD7-2D4813964805}">
      <dsp:nvSpPr>
        <dsp:cNvPr id="0" name=""/>
        <dsp:cNvSpPr/>
      </dsp:nvSpPr>
      <dsp:spPr>
        <a:xfrm rot="10800000">
          <a:off x="2393930" y="3235254"/>
          <a:ext cx="459976" cy="538085"/>
        </a:xfrm>
        <a:prstGeom prst="rightArrow">
          <a:avLst>
            <a:gd name="adj1" fmla="val 60000"/>
            <a:gd name="adj2" fmla="val 50000"/>
          </a:avLst>
        </a:prstGeom>
        <a:gradFill rotWithShape="0">
          <a:gsLst>
            <a:gs pos="0">
              <a:schemeClr val="accent5">
                <a:shade val="90000"/>
                <a:hueOff val="140366"/>
                <a:satOff val="-1286"/>
                <a:lumOff val="11102"/>
                <a:alphaOff val="0"/>
                <a:lumMod val="110000"/>
                <a:satMod val="105000"/>
                <a:tint val="67000"/>
              </a:schemeClr>
            </a:gs>
            <a:gs pos="50000">
              <a:schemeClr val="accent5">
                <a:shade val="90000"/>
                <a:hueOff val="140366"/>
                <a:satOff val="-1286"/>
                <a:lumOff val="11102"/>
                <a:alphaOff val="0"/>
                <a:lumMod val="105000"/>
                <a:satMod val="103000"/>
                <a:tint val="73000"/>
              </a:schemeClr>
            </a:gs>
            <a:gs pos="100000">
              <a:schemeClr val="accent5">
                <a:shade val="90000"/>
                <a:hueOff val="140366"/>
                <a:satOff val="-1286"/>
                <a:lumOff val="1110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2531923" y="3342871"/>
        <a:ext cx="321983" cy="322851"/>
      </dsp:txXfrm>
    </dsp:sp>
    <dsp:sp modelId="{D0A01067-EA2F-41A8-B518-990AA41FA02D}">
      <dsp:nvSpPr>
        <dsp:cNvPr id="0" name=""/>
        <dsp:cNvSpPr/>
      </dsp:nvSpPr>
      <dsp:spPr>
        <a:xfrm>
          <a:off x="7259" y="2853386"/>
          <a:ext cx="2169700" cy="1301820"/>
        </a:xfrm>
        <a:prstGeom prst="roundRect">
          <a:avLst>
            <a:gd name="adj" fmla="val 10000"/>
          </a:avLst>
        </a:prstGeom>
        <a:gradFill rotWithShape="0">
          <a:gsLst>
            <a:gs pos="0">
              <a:schemeClr val="accent5">
                <a:shade val="50000"/>
                <a:hueOff val="111419"/>
                <a:satOff val="2985"/>
                <a:lumOff val="13151"/>
                <a:alphaOff val="0"/>
                <a:lumMod val="110000"/>
                <a:satMod val="105000"/>
                <a:tint val="67000"/>
              </a:schemeClr>
            </a:gs>
            <a:gs pos="50000">
              <a:schemeClr val="accent5">
                <a:shade val="50000"/>
                <a:hueOff val="111419"/>
                <a:satOff val="2985"/>
                <a:lumOff val="13151"/>
                <a:alphaOff val="0"/>
                <a:lumMod val="105000"/>
                <a:satMod val="103000"/>
                <a:tint val="73000"/>
              </a:schemeClr>
            </a:gs>
            <a:gs pos="100000">
              <a:schemeClr val="accent5">
                <a:shade val="50000"/>
                <a:hueOff val="111419"/>
                <a:satOff val="2985"/>
                <a:lumOff val="1315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Convert the dictionary into a dataframe and save it as a file</a:t>
          </a:r>
          <a:endParaRPr lang="en-US" sz="1800" kern="1200" dirty="0"/>
        </a:p>
      </dsp:txBody>
      <dsp:txXfrm>
        <a:off x="45388" y="2891515"/>
        <a:ext cx="2093442" cy="1225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BECFF-85B5-4308-9040-0206C84E2BD0}">
      <dsp:nvSpPr>
        <dsp:cNvPr id="0" name=""/>
        <dsp:cNvSpPr/>
      </dsp:nvSpPr>
      <dsp:spPr>
        <a:xfrm>
          <a:off x="2743873" y="876993"/>
          <a:ext cx="598169" cy="91440"/>
        </a:xfrm>
        <a:custGeom>
          <a:avLst/>
          <a:gdLst/>
          <a:ahLst/>
          <a:cxnLst/>
          <a:rect l="0" t="0" r="0" b="0"/>
          <a:pathLst>
            <a:path>
              <a:moveTo>
                <a:pt x="0" y="45720"/>
              </a:moveTo>
              <a:lnTo>
                <a:pt x="598169"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27238" y="919566"/>
        <a:ext cx="31438" cy="6293"/>
      </dsp:txXfrm>
    </dsp:sp>
    <dsp:sp modelId="{B110064F-22C4-4FA1-A1B2-92907A2E5F30}">
      <dsp:nvSpPr>
        <dsp:cNvPr id="0" name=""/>
        <dsp:cNvSpPr/>
      </dsp:nvSpPr>
      <dsp:spPr>
        <a:xfrm>
          <a:off x="11892" y="102578"/>
          <a:ext cx="2733780" cy="1640268"/>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Import libraries and load data</a:t>
          </a:r>
          <a:endParaRPr lang="en-GB" sz="1800" kern="1200" dirty="0"/>
        </a:p>
      </dsp:txBody>
      <dsp:txXfrm>
        <a:off x="412245" y="342790"/>
        <a:ext cx="1933074" cy="1159844"/>
      </dsp:txXfrm>
    </dsp:sp>
    <dsp:sp modelId="{DE9DBEF4-E23A-409F-8061-37CC88EF91AF}">
      <dsp:nvSpPr>
        <dsp:cNvPr id="0" name=""/>
        <dsp:cNvSpPr/>
      </dsp:nvSpPr>
      <dsp:spPr>
        <a:xfrm>
          <a:off x="6106423" y="874729"/>
          <a:ext cx="546774" cy="91440"/>
        </a:xfrm>
        <a:custGeom>
          <a:avLst/>
          <a:gdLst/>
          <a:ahLst/>
          <a:cxnLst/>
          <a:rect l="0" t="0" r="0" b="0"/>
          <a:pathLst>
            <a:path>
              <a:moveTo>
                <a:pt x="0" y="47983"/>
              </a:moveTo>
              <a:lnTo>
                <a:pt x="290487" y="47983"/>
              </a:lnTo>
              <a:lnTo>
                <a:pt x="290487" y="45720"/>
              </a:lnTo>
              <a:lnTo>
                <a:pt x="54677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365376" y="917302"/>
        <a:ext cx="28868" cy="6293"/>
      </dsp:txXfrm>
    </dsp:sp>
    <dsp:sp modelId="{82B91794-DD4B-4CA7-98E2-92513800BBD5}">
      <dsp:nvSpPr>
        <dsp:cNvPr id="0" name=""/>
        <dsp:cNvSpPr/>
      </dsp:nvSpPr>
      <dsp:spPr>
        <a:xfrm>
          <a:off x="3374442" y="102578"/>
          <a:ext cx="2733780" cy="1640268"/>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a:ea typeface="+mn-ea"/>
              <a:cs typeface="+mn-cs"/>
            </a:rPr>
            <a:t>Identify null values &amp; data types of each column</a:t>
          </a:r>
          <a:endParaRPr lang="en-GB" sz="1800" kern="1200" dirty="0">
            <a:latin typeface="Calibri" panose="020F0502020204030204"/>
            <a:ea typeface="+mn-ea"/>
            <a:cs typeface="+mn-cs"/>
          </a:endParaRPr>
        </a:p>
      </dsp:txBody>
      <dsp:txXfrm>
        <a:off x="3774795" y="342790"/>
        <a:ext cx="1933074" cy="1159844"/>
      </dsp:txXfrm>
    </dsp:sp>
    <dsp:sp modelId="{0742C63A-5089-4645-B9A4-2FE422AB20B7}">
      <dsp:nvSpPr>
        <dsp:cNvPr id="0" name=""/>
        <dsp:cNvSpPr/>
      </dsp:nvSpPr>
      <dsp:spPr>
        <a:xfrm>
          <a:off x="1378782" y="1738783"/>
          <a:ext cx="6673705" cy="600433"/>
        </a:xfrm>
        <a:custGeom>
          <a:avLst/>
          <a:gdLst/>
          <a:ahLst/>
          <a:cxnLst/>
          <a:rect l="0" t="0" r="0" b="0"/>
          <a:pathLst>
            <a:path>
              <a:moveTo>
                <a:pt x="6673705" y="0"/>
              </a:moveTo>
              <a:lnTo>
                <a:pt x="6673705" y="317316"/>
              </a:lnTo>
              <a:lnTo>
                <a:pt x="0" y="317316"/>
              </a:lnTo>
              <a:lnTo>
                <a:pt x="0" y="600433"/>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548048" y="2035853"/>
        <a:ext cx="335173" cy="6293"/>
      </dsp:txXfrm>
    </dsp:sp>
    <dsp:sp modelId="{43C7040F-2297-4FDF-8145-77C67D68BD7F}">
      <dsp:nvSpPr>
        <dsp:cNvPr id="0" name=""/>
        <dsp:cNvSpPr/>
      </dsp:nvSpPr>
      <dsp:spPr>
        <a:xfrm>
          <a:off x="6685597" y="100315"/>
          <a:ext cx="2733780" cy="1640268"/>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a:ea typeface="+mn-ea"/>
              <a:cs typeface="+mn-cs"/>
            </a:rPr>
            <a:t>Calculate the number of launches on each site</a:t>
          </a:r>
          <a:endParaRPr lang="en-GB" sz="1800" kern="1200" dirty="0">
            <a:latin typeface="Calibri" panose="020F0502020204030204"/>
            <a:ea typeface="+mn-ea"/>
            <a:cs typeface="+mn-cs"/>
          </a:endParaRPr>
        </a:p>
      </dsp:txBody>
      <dsp:txXfrm>
        <a:off x="7085950" y="340527"/>
        <a:ext cx="1933074" cy="1159844"/>
      </dsp:txXfrm>
    </dsp:sp>
    <dsp:sp modelId="{FD1EC654-46F6-4458-92E8-13F4432A7A38}">
      <dsp:nvSpPr>
        <dsp:cNvPr id="0" name=""/>
        <dsp:cNvSpPr/>
      </dsp:nvSpPr>
      <dsp:spPr>
        <a:xfrm>
          <a:off x="2743873" y="3146030"/>
          <a:ext cx="598169" cy="91440"/>
        </a:xfrm>
        <a:custGeom>
          <a:avLst/>
          <a:gdLst/>
          <a:ahLst/>
          <a:cxnLst/>
          <a:rect l="0" t="0" r="0" b="0"/>
          <a:pathLst>
            <a:path>
              <a:moveTo>
                <a:pt x="0" y="45720"/>
              </a:moveTo>
              <a:lnTo>
                <a:pt x="598169"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27238" y="3188604"/>
        <a:ext cx="31438" cy="6293"/>
      </dsp:txXfrm>
    </dsp:sp>
    <dsp:sp modelId="{171C9CB2-B16E-4565-87B6-050D00B1A76A}">
      <dsp:nvSpPr>
        <dsp:cNvPr id="0" name=""/>
        <dsp:cNvSpPr/>
      </dsp:nvSpPr>
      <dsp:spPr>
        <a:xfrm>
          <a:off x="11892" y="2371616"/>
          <a:ext cx="2733780" cy="1640268"/>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a:ea typeface="+mn-ea"/>
              <a:cs typeface="+mn-cs"/>
            </a:rPr>
            <a:t>Calculate the number and occurrence of mission outcome of the orbits</a:t>
          </a:r>
          <a:endParaRPr lang="en-GB" sz="1800" kern="1200" dirty="0">
            <a:latin typeface="Calibri" panose="020F0502020204030204"/>
            <a:ea typeface="+mn-ea"/>
            <a:cs typeface="+mn-cs"/>
          </a:endParaRPr>
        </a:p>
      </dsp:txBody>
      <dsp:txXfrm>
        <a:off x="412245" y="2611828"/>
        <a:ext cx="1933074" cy="1159844"/>
      </dsp:txXfrm>
    </dsp:sp>
    <dsp:sp modelId="{AB28B66C-EF79-4E53-A399-529ED298BE33}">
      <dsp:nvSpPr>
        <dsp:cNvPr id="0" name=""/>
        <dsp:cNvSpPr/>
      </dsp:nvSpPr>
      <dsp:spPr>
        <a:xfrm>
          <a:off x="6106423" y="3146030"/>
          <a:ext cx="598169" cy="91440"/>
        </a:xfrm>
        <a:custGeom>
          <a:avLst/>
          <a:gdLst/>
          <a:ahLst/>
          <a:cxnLst/>
          <a:rect l="0" t="0" r="0" b="0"/>
          <a:pathLst>
            <a:path>
              <a:moveTo>
                <a:pt x="0" y="45720"/>
              </a:moveTo>
              <a:lnTo>
                <a:pt x="598169"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389788" y="3188604"/>
        <a:ext cx="31438" cy="6293"/>
      </dsp:txXfrm>
    </dsp:sp>
    <dsp:sp modelId="{5C07B388-2B1A-4FE9-9BF7-F3FF1D971B6A}">
      <dsp:nvSpPr>
        <dsp:cNvPr id="0" name=""/>
        <dsp:cNvSpPr/>
      </dsp:nvSpPr>
      <dsp:spPr>
        <a:xfrm>
          <a:off x="3374442" y="2371616"/>
          <a:ext cx="2733780" cy="1640268"/>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a:ea typeface="+mn-ea"/>
              <a:cs typeface="+mn-cs"/>
            </a:rPr>
            <a:t>Create a landing outcome label from Outcome column </a:t>
          </a:r>
          <a:endParaRPr lang="en-GB" sz="1800" kern="1200" dirty="0">
            <a:latin typeface="Calibri" panose="020F0502020204030204"/>
            <a:ea typeface="+mn-ea"/>
            <a:cs typeface="+mn-cs"/>
          </a:endParaRPr>
        </a:p>
      </dsp:txBody>
      <dsp:txXfrm>
        <a:off x="3774795" y="2611828"/>
        <a:ext cx="1933074" cy="1159844"/>
      </dsp:txXfrm>
    </dsp:sp>
    <dsp:sp modelId="{CDFA18D8-6FFA-4B80-8337-7DE07D5EA0B0}">
      <dsp:nvSpPr>
        <dsp:cNvPr id="0" name=""/>
        <dsp:cNvSpPr/>
      </dsp:nvSpPr>
      <dsp:spPr>
        <a:xfrm>
          <a:off x="6736992" y="2371616"/>
          <a:ext cx="2733780" cy="1640268"/>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a:ea typeface="+mn-ea"/>
              <a:cs typeface="+mn-cs"/>
            </a:rPr>
            <a:t>Append the new column to the dataframe and export it to csv</a:t>
          </a:r>
          <a:endParaRPr lang="en-GB" sz="1800" kern="1200" dirty="0">
            <a:latin typeface="Calibri" panose="020F0502020204030204"/>
            <a:ea typeface="+mn-ea"/>
            <a:cs typeface="+mn-cs"/>
          </a:endParaRPr>
        </a:p>
      </dsp:txBody>
      <dsp:txXfrm>
        <a:off x="7137345" y="2611828"/>
        <a:ext cx="1933074" cy="1159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F4DB0-45F6-42CE-B46E-B55D85BF0331}">
      <dsp:nvSpPr>
        <dsp:cNvPr id="0" name=""/>
        <dsp:cNvSpPr/>
      </dsp:nvSpPr>
      <dsp:spPr>
        <a:xfrm>
          <a:off x="9228739" y="1109126"/>
          <a:ext cx="1701224" cy="1700900"/>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CFDB664-91FC-401F-9989-05BCBA0CF05E}">
      <dsp:nvSpPr>
        <dsp:cNvPr id="0" name=""/>
        <dsp:cNvSpPr/>
      </dsp:nvSpPr>
      <dsp:spPr>
        <a:xfrm>
          <a:off x="9286022" y="1165833"/>
          <a:ext cx="1587737" cy="1587487"/>
        </a:xfrm>
        <a:prstGeom prst="ellipse">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Evaluate the model using confusion matrix, accuracy on validation and test data</a:t>
          </a:r>
          <a:endParaRPr lang="en-GB" sz="1400" kern="1200" dirty="0"/>
        </a:p>
      </dsp:txBody>
      <dsp:txXfrm>
        <a:off x="9512996" y="1392660"/>
        <a:ext cx="1133789" cy="1133834"/>
      </dsp:txXfrm>
    </dsp:sp>
    <dsp:sp modelId="{81529AC2-281B-49D5-B2E8-A9A52CA3AA55}">
      <dsp:nvSpPr>
        <dsp:cNvPr id="0" name=""/>
        <dsp:cNvSpPr/>
      </dsp:nvSpPr>
      <dsp:spPr>
        <a:xfrm rot="2700000">
          <a:off x="7471431" y="1108935"/>
          <a:ext cx="1700984" cy="1700984"/>
        </a:xfrm>
        <a:prstGeom prst="teardrop">
          <a:avLst>
            <a:gd name="adj" fmla="val 100000"/>
          </a:avLst>
        </a:prstGeom>
        <a:gradFill rotWithShape="0">
          <a:gsLst>
            <a:gs pos="0">
              <a:schemeClr val="accent2">
                <a:hueOff val="-291073"/>
                <a:satOff val="-16786"/>
                <a:lumOff val="1726"/>
                <a:alphaOff val="0"/>
                <a:satMod val="103000"/>
                <a:lumMod val="102000"/>
                <a:tint val="94000"/>
              </a:schemeClr>
            </a:gs>
            <a:gs pos="50000">
              <a:schemeClr val="accent2">
                <a:hueOff val="-291073"/>
                <a:satOff val="-16786"/>
                <a:lumOff val="1726"/>
                <a:alphaOff val="0"/>
                <a:satMod val="110000"/>
                <a:lumMod val="100000"/>
                <a:shade val="100000"/>
              </a:schemeClr>
            </a:gs>
            <a:gs pos="100000">
              <a:schemeClr val="accent2">
                <a:hueOff val="-291073"/>
                <a:satOff val="-16786"/>
                <a:lumOff val="172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DC8E7EA-F1B7-4F9A-81A6-93F3C47BB5AC}">
      <dsp:nvSpPr>
        <dsp:cNvPr id="0" name=""/>
        <dsp:cNvSpPr/>
      </dsp:nvSpPr>
      <dsp:spPr>
        <a:xfrm>
          <a:off x="7528595" y="1165833"/>
          <a:ext cx="1587737" cy="1587487"/>
        </a:xfrm>
        <a:prstGeom prst="ellipse">
          <a:avLst/>
        </a:prstGeom>
        <a:solidFill>
          <a:schemeClr val="lt1">
            <a:alpha val="90000"/>
            <a:hueOff val="0"/>
            <a:satOff val="0"/>
            <a:lumOff val="0"/>
            <a:alphaOff val="0"/>
          </a:schemeClr>
        </a:solidFill>
        <a:ln w="6350" cap="flat" cmpd="sng" algn="ctr">
          <a:solidFill>
            <a:schemeClr val="accent2">
              <a:hueOff val="-291073"/>
              <a:satOff val="-16786"/>
              <a:lumOff val="172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Fit the model </a:t>
          </a:r>
          <a:endParaRPr lang="en-GB" sz="1400" kern="1200" dirty="0"/>
        </a:p>
      </dsp:txBody>
      <dsp:txXfrm>
        <a:off x="7755569" y="1392660"/>
        <a:ext cx="1133789" cy="1133834"/>
      </dsp:txXfrm>
    </dsp:sp>
    <dsp:sp modelId="{AB1D1827-A357-4CF8-92CB-6266860F477B}">
      <dsp:nvSpPr>
        <dsp:cNvPr id="0" name=""/>
        <dsp:cNvSpPr/>
      </dsp:nvSpPr>
      <dsp:spPr>
        <a:xfrm rot="2700000">
          <a:off x="5714004" y="1108935"/>
          <a:ext cx="1700984" cy="1700984"/>
        </a:xfrm>
        <a:prstGeom prst="teardrop">
          <a:avLst>
            <a:gd name="adj" fmla="val 100000"/>
          </a:avLst>
        </a:prstGeom>
        <a:gradFill rotWithShape="0">
          <a:gsLst>
            <a:gs pos="0">
              <a:schemeClr val="accent2">
                <a:hueOff val="-582145"/>
                <a:satOff val="-33571"/>
                <a:lumOff val="3451"/>
                <a:alphaOff val="0"/>
                <a:satMod val="103000"/>
                <a:lumMod val="102000"/>
                <a:tint val="94000"/>
              </a:schemeClr>
            </a:gs>
            <a:gs pos="50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0C4C096-B4F6-41DD-8AB2-DDB548692D5B}">
      <dsp:nvSpPr>
        <dsp:cNvPr id="0" name=""/>
        <dsp:cNvSpPr/>
      </dsp:nvSpPr>
      <dsp:spPr>
        <a:xfrm>
          <a:off x="5771168" y="1165833"/>
          <a:ext cx="1587737" cy="1587487"/>
        </a:xfrm>
        <a:prstGeom prst="ellipse">
          <a:avLst/>
        </a:prstGeom>
        <a:solidFill>
          <a:schemeClr val="lt1">
            <a:alpha val="90000"/>
            <a:hueOff val="0"/>
            <a:satOff val="0"/>
            <a:lumOff val="0"/>
            <a:alphaOff val="0"/>
          </a:schemeClr>
        </a:solidFill>
        <a:ln w="6350" cap="flat" cmpd="sng" algn="ctr">
          <a:solidFill>
            <a:schemeClr val="accent2">
              <a:hueOff val="-582145"/>
              <a:satOff val="-33571"/>
              <a:lumOff val="345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a:ea typeface="+mn-ea"/>
              <a:cs typeface="+mn-cs"/>
            </a:rPr>
            <a:t>Hyperparameter tuning using </a:t>
          </a:r>
          <a:r>
            <a:rPr lang="en-US" sz="1400" kern="1200" dirty="0" err="1">
              <a:latin typeface="Calibri" panose="020F0502020204030204"/>
              <a:ea typeface="+mn-ea"/>
              <a:cs typeface="+mn-cs"/>
            </a:rPr>
            <a:t>GridSearchCV</a:t>
          </a:r>
          <a:endParaRPr lang="en-GB" sz="1400" kern="1200" dirty="0">
            <a:latin typeface="Calibri" panose="020F0502020204030204"/>
            <a:ea typeface="+mn-ea"/>
            <a:cs typeface="+mn-cs"/>
          </a:endParaRPr>
        </a:p>
      </dsp:txBody>
      <dsp:txXfrm>
        <a:off x="5998142" y="1392660"/>
        <a:ext cx="1133789" cy="1133834"/>
      </dsp:txXfrm>
    </dsp:sp>
    <dsp:sp modelId="{5DC6B95E-DCD3-454C-A297-872D8D8F60A4}">
      <dsp:nvSpPr>
        <dsp:cNvPr id="0" name=""/>
        <dsp:cNvSpPr/>
      </dsp:nvSpPr>
      <dsp:spPr>
        <a:xfrm rot="2700000">
          <a:off x="3956577" y="1108935"/>
          <a:ext cx="1700984" cy="1700984"/>
        </a:xfrm>
        <a:prstGeom prst="teardrop">
          <a:avLst>
            <a:gd name="adj" fmla="val 100000"/>
          </a:avLst>
        </a:prstGeom>
        <a:gradFill rotWithShape="0">
          <a:gsLst>
            <a:gs pos="0">
              <a:schemeClr val="accent2">
                <a:hueOff val="-873218"/>
                <a:satOff val="-50357"/>
                <a:lumOff val="5177"/>
                <a:alphaOff val="0"/>
                <a:satMod val="103000"/>
                <a:lumMod val="102000"/>
                <a:tint val="94000"/>
              </a:schemeClr>
            </a:gs>
            <a:gs pos="50000">
              <a:schemeClr val="accent2">
                <a:hueOff val="-873218"/>
                <a:satOff val="-50357"/>
                <a:lumOff val="5177"/>
                <a:alphaOff val="0"/>
                <a:satMod val="110000"/>
                <a:lumMod val="100000"/>
                <a:shade val="100000"/>
              </a:schemeClr>
            </a:gs>
            <a:gs pos="100000">
              <a:schemeClr val="accent2">
                <a:hueOff val="-873218"/>
                <a:satOff val="-50357"/>
                <a:lumOff val="517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3F7632B-46D4-4C8D-A2B4-88734E293127}">
      <dsp:nvSpPr>
        <dsp:cNvPr id="0" name=""/>
        <dsp:cNvSpPr/>
      </dsp:nvSpPr>
      <dsp:spPr>
        <a:xfrm>
          <a:off x="4013741" y="1165833"/>
          <a:ext cx="1587737" cy="1587487"/>
        </a:xfrm>
        <a:prstGeom prst="ellipse">
          <a:avLst/>
        </a:prstGeom>
        <a:solidFill>
          <a:schemeClr val="lt1">
            <a:alpha val="90000"/>
            <a:hueOff val="0"/>
            <a:satOff val="0"/>
            <a:lumOff val="0"/>
            <a:alphaOff val="0"/>
          </a:schemeClr>
        </a:solidFill>
        <a:ln w="6350" cap="flat" cmpd="sng" algn="ctr">
          <a:solidFill>
            <a:schemeClr val="accent2">
              <a:hueOff val="-873218"/>
              <a:satOff val="-50357"/>
              <a:lumOff val="517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a:ea typeface="+mn-ea"/>
              <a:cs typeface="+mn-cs"/>
            </a:rPr>
            <a:t>Split the data as train and test set</a:t>
          </a:r>
          <a:endParaRPr lang="en-GB" sz="1400" kern="1200" dirty="0">
            <a:latin typeface="Calibri" panose="020F0502020204030204"/>
            <a:ea typeface="+mn-ea"/>
            <a:cs typeface="+mn-cs"/>
          </a:endParaRPr>
        </a:p>
      </dsp:txBody>
      <dsp:txXfrm>
        <a:off x="4239634" y="1392660"/>
        <a:ext cx="1133789" cy="1133834"/>
      </dsp:txXfrm>
    </dsp:sp>
    <dsp:sp modelId="{53C97C6E-D8FF-4F66-A882-0BDC6A7FD803}">
      <dsp:nvSpPr>
        <dsp:cNvPr id="0" name=""/>
        <dsp:cNvSpPr/>
      </dsp:nvSpPr>
      <dsp:spPr>
        <a:xfrm rot="2700000">
          <a:off x="2199149" y="1108935"/>
          <a:ext cx="1700984" cy="1700984"/>
        </a:xfrm>
        <a:prstGeom prst="teardrop">
          <a:avLst>
            <a:gd name="adj" fmla="val 100000"/>
          </a:avLst>
        </a:prstGeom>
        <a:gradFill rotWithShape="0">
          <a:gsLst>
            <a:gs pos="0">
              <a:schemeClr val="accent2">
                <a:hueOff val="-1164290"/>
                <a:satOff val="-67142"/>
                <a:lumOff val="6902"/>
                <a:alphaOff val="0"/>
                <a:satMod val="103000"/>
                <a:lumMod val="102000"/>
                <a:tint val="94000"/>
              </a:schemeClr>
            </a:gs>
            <a:gs pos="50000">
              <a:schemeClr val="accent2">
                <a:hueOff val="-1164290"/>
                <a:satOff val="-67142"/>
                <a:lumOff val="6902"/>
                <a:alphaOff val="0"/>
                <a:satMod val="110000"/>
                <a:lumMod val="100000"/>
                <a:shade val="100000"/>
              </a:schemeClr>
            </a:gs>
            <a:gs pos="100000">
              <a:schemeClr val="accent2">
                <a:hueOff val="-1164290"/>
                <a:satOff val="-67142"/>
                <a:lumOff val="690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63B84BC-B6F1-4597-9331-05C6E98BDEF6}">
      <dsp:nvSpPr>
        <dsp:cNvPr id="0" name=""/>
        <dsp:cNvSpPr/>
      </dsp:nvSpPr>
      <dsp:spPr>
        <a:xfrm>
          <a:off x="2256314" y="1165833"/>
          <a:ext cx="1587737" cy="1587487"/>
        </a:xfrm>
        <a:prstGeom prst="ellipse">
          <a:avLst/>
        </a:prstGeom>
        <a:solidFill>
          <a:schemeClr val="lt1">
            <a:alpha val="90000"/>
            <a:hueOff val="0"/>
            <a:satOff val="0"/>
            <a:lumOff val="0"/>
            <a:alphaOff val="0"/>
          </a:schemeClr>
        </a:solidFill>
        <a:ln w="6350" cap="flat" cmpd="sng" algn="ctr">
          <a:solidFill>
            <a:schemeClr val="accent2">
              <a:hueOff val="-1164290"/>
              <a:satOff val="-67142"/>
              <a:lumOff val="690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panose="020F0502020204030204"/>
              <a:ea typeface="+mn-ea"/>
              <a:cs typeface="+mn-cs"/>
            </a:rPr>
            <a:t>Assign target variable(class) to Y and transform independent variables,  X</a:t>
          </a:r>
          <a:endParaRPr lang="en-GB" sz="1400" kern="1200" dirty="0">
            <a:latin typeface="Calibri" panose="020F0502020204030204"/>
            <a:ea typeface="+mn-ea"/>
            <a:cs typeface="+mn-cs"/>
          </a:endParaRPr>
        </a:p>
      </dsp:txBody>
      <dsp:txXfrm>
        <a:off x="2482207" y="1392660"/>
        <a:ext cx="1133789" cy="1133834"/>
      </dsp:txXfrm>
    </dsp:sp>
    <dsp:sp modelId="{19CA0948-7AD0-4F7E-B67B-EF82F19A2638}">
      <dsp:nvSpPr>
        <dsp:cNvPr id="0" name=""/>
        <dsp:cNvSpPr/>
      </dsp:nvSpPr>
      <dsp:spPr>
        <a:xfrm rot="2700000">
          <a:off x="441722" y="1108935"/>
          <a:ext cx="1700984" cy="1700984"/>
        </a:xfrm>
        <a:prstGeom prst="teardrop">
          <a:avLst>
            <a:gd name="adj" fmla="val 10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B35E9AB-094B-4794-B3BA-83D874601383}">
      <dsp:nvSpPr>
        <dsp:cNvPr id="0" name=""/>
        <dsp:cNvSpPr/>
      </dsp:nvSpPr>
      <dsp:spPr>
        <a:xfrm>
          <a:off x="497805" y="1165833"/>
          <a:ext cx="1587737" cy="1587487"/>
        </a:xfrm>
        <a:prstGeom prst="ellipse">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Import libraries and load data</a:t>
          </a:r>
          <a:endParaRPr lang="en-GB" sz="1400" kern="1200" dirty="0"/>
        </a:p>
      </dsp:txBody>
      <dsp:txXfrm>
        <a:off x="724779" y="1392660"/>
        <a:ext cx="1133789" cy="113383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43948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820472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hebaRachelV/IBM-Capstone-Project/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hebaRachelV/IBM-Capstone-Project/blob/mai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ebaRachelV/IBM-Capstone-Project/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ebaRachelV/IBM-Capstone-Project/blob/main/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ebaRachelV/IBM-Capstone-Project/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ebaRachelV/IBM-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ShebaRachelV/IBM-Capstone-Project/blob/main/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hyperlink" Target="https://github.com/ShebaRachelV/IBM-Capstone-Project/tree/main"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ShebaRachelV/IBM-Capstone-Project/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790825"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&lt;Sheba Rachel Varghese&gt;</a:t>
            </a:r>
          </a:p>
          <a:p>
            <a:r>
              <a:rPr lang="en-US" dirty="0">
                <a:solidFill>
                  <a:schemeClr val="bg2"/>
                </a:solidFill>
                <a:latin typeface="Abadi" panose="020B0604020104020204" pitchFamily="34" charset="0"/>
                <a:ea typeface="SF Pro" pitchFamily="2" charset="0"/>
                <a:cs typeface="SF Pro" pitchFamily="2" charset="0"/>
              </a:rPr>
              <a:t>&lt;16/03/2024&gt;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461002"/>
            <a:ext cx="2743200" cy="401638"/>
          </a:xfrm>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2103818" cy="4249283"/>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3"/>
              </a:rPr>
              <a:t>Web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38CB127A-4B8C-B0DA-7E8F-841854B8D9BF}"/>
              </a:ext>
            </a:extLst>
          </p:cNvPr>
          <p:cNvGraphicFramePr/>
          <p:nvPr>
            <p:extLst>
              <p:ext uri="{D42A27DB-BD31-4B8C-83A1-F6EECF244321}">
                <p14:modId xmlns:p14="http://schemas.microsoft.com/office/powerpoint/2010/main" val="1156235069"/>
              </p:ext>
            </p:extLst>
          </p:nvPr>
        </p:nvGraphicFramePr>
        <p:xfrm>
          <a:off x="3026229" y="1480456"/>
          <a:ext cx="8259382" cy="48388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714772" y="6450121"/>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800"/>
            <a:ext cx="10594675" cy="5105400"/>
          </a:xfrm>
          <a:prstGeom prst="rect">
            <a:avLst/>
          </a:prstGeom>
        </p:spPr>
        <p:txBody>
          <a:bodyPr/>
          <a:lstStyle/>
          <a:p>
            <a:r>
              <a:rPr lang="en-US" sz="1800" dirty="0">
                <a:solidFill>
                  <a:srgbClr val="0D0D0D"/>
                </a:solidFill>
                <a:latin typeface="Söhne"/>
              </a:rPr>
              <a:t>Through</a:t>
            </a:r>
            <a:r>
              <a:rPr lang="en-US" sz="1800" b="0" i="0" dirty="0">
                <a:solidFill>
                  <a:srgbClr val="0D0D0D"/>
                </a:solidFill>
                <a:effectLst/>
                <a:latin typeface="Söhne"/>
              </a:rPr>
              <a:t> the process of Exploratory Data Analysis (EDA), we identify patterns in the data. Subsequently, a new variable is incorporated, which serves as a training label by indicating whether the landing was successful or unsuccessful.</a:t>
            </a:r>
            <a:endParaRPr lang="en-US" sz="24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3"/>
              </a:rPr>
              <a:t>Data Wrangling</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10" name="Diagram 9">
            <a:extLst>
              <a:ext uri="{FF2B5EF4-FFF2-40B4-BE49-F238E27FC236}">
                <a16:creationId xmlns:a16="http://schemas.microsoft.com/office/drawing/2014/main" id="{E1D3ABF5-6F55-E23B-B9BA-758579A66F06}"/>
              </a:ext>
            </a:extLst>
          </p:cNvPr>
          <p:cNvGraphicFramePr/>
          <p:nvPr>
            <p:extLst>
              <p:ext uri="{D42A27DB-BD31-4B8C-83A1-F6EECF244321}">
                <p14:modId xmlns:p14="http://schemas.microsoft.com/office/powerpoint/2010/main" val="588603818"/>
              </p:ext>
            </p:extLst>
          </p:nvPr>
        </p:nvGraphicFramePr>
        <p:xfrm>
          <a:off x="1501423" y="2065869"/>
          <a:ext cx="9482666" cy="41144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61006"/>
            <a:ext cx="2743200" cy="401638"/>
          </a:xfrm>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9571"/>
            <a:ext cx="9745589" cy="5138058"/>
          </a:xfrm>
          <a:prstGeom prst="rect">
            <a:avLst/>
          </a:prstGeom>
        </p:spPr>
        <p:txBody>
          <a:bodyPr lIns="91440" tIns="45720" rIns="91440" bIns="45720" anchor="t"/>
          <a:lstStyle/>
          <a:p>
            <a:pPr>
              <a:lnSpc>
                <a:spcPct val="100000"/>
              </a:lnSpc>
              <a:spcBef>
                <a:spcPts val="1400"/>
              </a:spcBef>
            </a:pPr>
            <a:r>
              <a:rPr lang="en-US" sz="1900" dirty="0">
                <a:solidFill>
                  <a:srgbClr val="0D0D0D"/>
                </a:solidFill>
                <a:latin typeface="Söhne"/>
              </a:rPr>
              <a:t>Scatter plots, bar charts, and line charts were used to gain a comprehensive understanding of the dataset</a:t>
            </a:r>
            <a:r>
              <a:rPr lang="en-US" sz="1600" b="0" i="0" dirty="0">
                <a:solidFill>
                  <a:srgbClr val="0D0D0D"/>
                </a:solidFill>
                <a:effectLst/>
                <a:latin typeface="Söhne"/>
              </a:rPr>
              <a:t>. </a:t>
            </a:r>
            <a:r>
              <a:rPr lang="en-US" sz="1900" dirty="0">
                <a:solidFill>
                  <a:srgbClr val="0D0D0D"/>
                </a:solidFill>
                <a:latin typeface="Söhne"/>
              </a:rPr>
              <a:t>The plots mainly focused on the relationship between the variables : Class, Flight Number, Launch site, payload mass, success rate, orbit type, and also, yearly trends. This helps in determining how these features would impact the success rate. </a:t>
            </a:r>
          </a:p>
          <a:p>
            <a:pPr>
              <a:lnSpc>
                <a:spcPct val="100000"/>
              </a:lnSpc>
              <a:spcBef>
                <a:spcPts val="1400"/>
              </a:spcBef>
            </a:pPr>
            <a:r>
              <a:rPr lang="en-US" sz="1900" dirty="0">
                <a:solidFill>
                  <a:srgbClr val="0D0D0D"/>
                </a:solidFill>
                <a:latin typeface="Söhne"/>
              </a:rPr>
              <a:t>Each chart type was strategically chosen based on the nature of the data and the specific insights sought. </a:t>
            </a:r>
          </a:p>
          <a:p>
            <a:pPr lvl="1">
              <a:lnSpc>
                <a:spcPct val="100000"/>
              </a:lnSpc>
              <a:spcBef>
                <a:spcPts val="1400"/>
              </a:spcBef>
              <a:buFont typeface="Courier New" panose="02070309020205020404" pitchFamily="49" charset="0"/>
              <a:buChar char="o"/>
            </a:pPr>
            <a:r>
              <a:rPr lang="en-US" sz="1900" dirty="0">
                <a:solidFill>
                  <a:srgbClr val="0D0D0D"/>
                </a:solidFill>
                <a:latin typeface="Söhne"/>
              </a:rPr>
              <a:t>Scatter plots are ideal for identifying patterns and relationships between pairs of variables, offering insights into potential correlations.</a:t>
            </a:r>
          </a:p>
          <a:p>
            <a:pPr lvl="1">
              <a:lnSpc>
                <a:spcPct val="100000"/>
              </a:lnSpc>
              <a:spcBef>
                <a:spcPts val="1400"/>
              </a:spcBef>
              <a:buFont typeface="Courier New" panose="02070309020205020404" pitchFamily="49" charset="0"/>
              <a:buChar char="o"/>
            </a:pPr>
            <a:r>
              <a:rPr lang="en-US" sz="1900" dirty="0">
                <a:solidFill>
                  <a:srgbClr val="0D0D0D"/>
                </a:solidFill>
                <a:latin typeface="Söhne"/>
              </a:rPr>
              <a:t>Bar charts are effective for presenting categorical data and facilitating easy comparisons between different elements in the dataset.</a:t>
            </a:r>
          </a:p>
          <a:p>
            <a:pPr lvl="1">
              <a:lnSpc>
                <a:spcPct val="100000"/>
              </a:lnSpc>
              <a:spcBef>
                <a:spcPts val="1400"/>
              </a:spcBef>
              <a:buFont typeface="Courier New" panose="02070309020205020404" pitchFamily="49" charset="0"/>
              <a:buChar char="o"/>
            </a:pPr>
            <a:r>
              <a:rPr lang="en-US" sz="1900" dirty="0">
                <a:solidFill>
                  <a:srgbClr val="0D0D0D"/>
                </a:solidFill>
                <a:latin typeface="Söhne"/>
              </a:rPr>
              <a:t>Well-suited for displaying time series data, enabling a clear visualization of trends and patterns over successive time periods.</a:t>
            </a:r>
            <a:endParaRPr lang="en-US" sz="1600" dirty="0">
              <a:solidFill>
                <a:srgbClr val="0D0D0D"/>
              </a:solidFill>
              <a:latin typeface="Söhne"/>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3"/>
              </a:rPr>
              <a:t>Data Visualization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714772" y="6471887"/>
            <a:ext cx="2743200" cy="401638"/>
          </a:xfrm>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5953" y="1253330"/>
            <a:ext cx="9745589" cy="5066019"/>
          </a:xfrm>
          <a:prstGeom prst="rect">
            <a:avLst/>
          </a:prstGeom>
        </p:spPr>
        <p:txBody>
          <a:bodyPr lIns="91440" tIns="45720" rIns="91440" bIns="45720" anchor="t"/>
          <a:lstStyle/>
          <a:p>
            <a:pPr marL="0" indent="0" algn="l">
              <a:spcBef>
                <a:spcPts val="600"/>
              </a:spcBef>
              <a:spcAft>
                <a:spcPts val="600"/>
              </a:spcAft>
              <a:buNone/>
            </a:pPr>
            <a:endParaRPr lang="en-US" sz="1800" dirty="0">
              <a:solidFill>
                <a:srgbClr val="0D0D0D"/>
              </a:solidFill>
              <a:latin typeface="Söhne"/>
            </a:endParaRPr>
          </a:p>
          <a:p>
            <a:pPr marL="0" indent="0" algn="l">
              <a:spcBef>
                <a:spcPts val="600"/>
              </a:spcBef>
              <a:spcAft>
                <a:spcPts val="600"/>
              </a:spcAft>
              <a:buNone/>
            </a:pPr>
            <a:r>
              <a:rPr lang="en-US" sz="2000" dirty="0">
                <a:solidFill>
                  <a:srgbClr val="0D0D0D"/>
                </a:solidFill>
                <a:latin typeface="Söhne"/>
              </a:rPr>
              <a:t>The following SQL queries were performed on the data:</a:t>
            </a:r>
          </a:p>
          <a:p>
            <a:pPr algn="l">
              <a:spcBef>
                <a:spcPts val="600"/>
              </a:spcBef>
            </a:pPr>
            <a:r>
              <a:rPr lang="en-US" sz="1800" dirty="0">
                <a:solidFill>
                  <a:srgbClr val="0D0D0D"/>
                </a:solidFill>
                <a:latin typeface="Söhne"/>
              </a:rPr>
              <a:t>Names of the unique launch sites in the space mission</a:t>
            </a:r>
          </a:p>
          <a:p>
            <a:pPr algn="l">
              <a:spcBef>
                <a:spcPts val="600"/>
              </a:spcBef>
            </a:pPr>
            <a:r>
              <a:rPr lang="en-US" sz="1800" dirty="0">
                <a:solidFill>
                  <a:srgbClr val="0D0D0D"/>
                </a:solidFill>
                <a:latin typeface="Söhne"/>
              </a:rPr>
              <a:t>Five records where launch sites begin with the string 'CCA’</a:t>
            </a:r>
          </a:p>
          <a:p>
            <a:pPr>
              <a:spcBef>
                <a:spcPts val="600"/>
              </a:spcBef>
            </a:pPr>
            <a:r>
              <a:rPr lang="en-US" sz="1800" dirty="0">
                <a:solidFill>
                  <a:srgbClr val="0D0D0D"/>
                </a:solidFill>
                <a:latin typeface="Söhne"/>
              </a:rPr>
              <a:t>Total payload mass carried by boosters launched by NASA (CRS)</a:t>
            </a:r>
          </a:p>
          <a:p>
            <a:pPr>
              <a:spcBef>
                <a:spcPts val="600"/>
              </a:spcBef>
            </a:pPr>
            <a:r>
              <a:rPr lang="en-US" sz="1800" dirty="0">
                <a:solidFill>
                  <a:srgbClr val="0D0D0D"/>
                </a:solidFill>
                <a:latin typeface="Söhne"/>
              </a:rPr>
              <a:t>Average payload mass carried by booster version F9 v1.1</a:t>
            </a:r>
          </a:p>
          <a:p>
            <a:pPr>
              <a:spcBef>
                <a:spcPts val="600"/>
              </a:spcBef>
            </a:pPr>
            <a:r>
              <a:rPr lang="en-US" sz="1800" dirty="0">
                <a:solidFill>
                  <a:srgbClr val="0D0D0D"/>
                </a:solidFill>
                <a:latin typeface="Söhne"/>
              </a:rPr>
              <a:t>Date when the first successful landing outcome in ground pad was achieved.</a:t>
            </a:r>
          </a:p>
          <a:p>
            <a:pPr>
              <a:spcBef>
                <a:spcPts val="600"/>
              </a:spcBef>
            </a:pPr>
            <a:r>
              <a:rPr lang="en-US" sz="1800" dirty="0">
                <a:solidFill>
                  <a:srgbClr val="0D0D0D"/>
                </a:solidFill>
                <a:latin typeface="Söhne"/>
              </a:rPr>
              <a:t>Names of the boosters which have success in drone ship and have payload mass greater than 4000 but less than 6000</a:t>
            </a:r>
          </a:p>
          <a:p>
            <a:pPr>
              <a:spcBef>
                <a:spcPts val="600"/>
              </a:spcBef>
            </a:pPr>
            <a:r>
              <a:rPr lang="en-US" sz="1800" dirty="0">
                <a:solidFill>
                  <a:srgbClr val="0D0D0D"/>
                </a:solidFill>
                <a:latin typeface="Söhne"/>
              </a:rPr>
              <a:t>Total number of successful and failure mission outcomes</a:t>
            </a:r>
          </a:p>
          <a:p>
            <a:pPr>
              <a:spcBef>
                <a:spcPts val="600"/>
              </a:spcBef>
            </a:pPr>
            <a:r>
              <a:rPr lang="en-US" sz="1800" dirty="0">
                <a:solidFill>
                  <a:srgbClr val="0D0D0D"/>
                </a:solidFill>
                <a:latin typeface="Söhne"/>
              </a:rPr>
              <a:t>Names of the booster versions which have carried the maximum payload mass.</a:t>
            </a:r>
          </a:p>
          <a:p>
            <a:pPr>
              <a:spcBef>
                <a:spcPts val="600"/>
              </a:spcBef>
            </a:pPr>
            <a:r>
              <a:rPr lang="en-US" sz="1800" dirty="0">
                <a:solidFill>
                  <a:srgbClr val="0D0D0D"/>
                </a:solidFill>
                <a:latin typeface="Söhne"/>
              </a:rPr>
              <a:t>Month, booster versions, launch site for failed outcomes in drone ship  in the year 2015. </a:t>
            </a:r>
          </a:p>
          <a:p>
            <a:pPr>
              <a:spcBef>
                <a:spcPts val="600"/>
              </a:spcBef>
            </a:pPr>
            <a:r>
              <a:rPr lang="en-US" sz="1800" dirty="0">
                <a:solidFill>
                  <a:srgbClr val="0D0D0D"/>
                </a:solidFill>
                <a:latin typeface="Söhne"/>
              </a:rPr>
              <a:t>The count of landing outcomes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SQL</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800" dirty="0">
                <a:solidFill>
                  <a:srgbClr val="0D0D0D"/>
                </a:solidFill>
                <a:latin typeface="Söhne"/>
              </a:rPr>
              <a:t>The process of identifying an optimal location for a launch site involves analyzing existing launch site locations to uncover relevant factors. In this analysis, </a:t>
            </a:r>
          </a:p>
          <a:p>
            <a:pPr>
              <a:lnSpc>
                <a:spcPct val="100000"/>
              </a:lnSpc>
              <a:spcBef>
                <a:spcPts val="1400"/>
              </a:spcBef>
            </a:pPr>
            <a:r>
              <a:rPr lang="en-US" sz="1800" dirty="0">
                <a:solidFill>
                  <a:srgbClr val="0D0D0D"/>
                </a:solidFill>
                <a:latin typeface="Söhne"/>
              </a:rPr>
              <a:t>Circle and Marker symbols were utilized to denote the initial center location, the NASA Johnson Space Center in Houston, Texas, as well as four other launch sites. </a:t>
            </a:r>
          </a:p>
          <a:p>
            <a:pPr>
              <a:lnSpc>
                <a:spcPct val="100000"/>
              </a:lnSpc>
              <a:spcBef>
                <a:spcPts val="1400"/>
              </a:spcBef>
            </a:pPr>
            <a:r>
              <a:rPr lang="en-US" sz="1800" dirty="0">
                <a:solidFill>
                  <a:srgbClr val="0D0D0D"/>
                </a:solidFill>
                <a:latin typeface="Söhne"/>
              </a:rPr>
              <a:t>Marker clusters were employed to visualize launch outcomes for each site, allowing for the identification of high success rates. </a:t>
            </a:r>
          </a:p>
          <a:p>
            <a:pPr>
              <a:lnSpc>
                <a:spcPct val="100000"/>
              </a:lnSpc>
              <a:spcBef>
                <a:spcPts val="1400"/>
              </a:spcBef>
            </a:pPr>
            <a:r>
              <a:rPr lang="en-US" sz="1800" dirty="0">
                <a:solidFill>
                  <a:srgbClr val="0D0D0D"/>
                </a:solidFill>
                <a:latin typeface="Söhne"/>
              </a:rPr>
              <a:t>Additionally, </a:t>
            </a:r>
            <a:r>
              <a:rPr lang="en-US" sz="1800" dirty="0" err="1">
                <a:solidFill>
                  <a:srgbClr val="0D0D0D"/>
                </a:solidFill>
                <a:latin typeface="Söhne"/>
              </a:rPr>
              <a:t>MousePosition</a:t>
            </a:r>
            <a:r>
              <a:rPr lang="en-US" sz="1800" dirty="0">
                <a:solidFill>
                  <a:srgbClr val="0D0D0D"/>
                </a:solidFill>
                <a:latin typeface="Söhne"/>
              </a:rPr>
              <a:t> functionality was integrated to display the latitude and longitude of any point of interest on the map. </a:t>
            </a:r>
          </a:p>
          <a:p>
            <a:pPr>
              <a:lnSpc>
                <a:spcPct val="100000"/>
              </a:lnSpc>
              <a:spcBef>
                <a:spcPts val="1400"/>
              </a:spcBef>
            </a:pPr>
            <a:r>
              <a:rPr lang="en-US" sz="1800" dirty="0">
                <a:solidFill>
                  <a:srgbClr val="0D0D0D"/>
                </a:solidFill>
                <a:latin typeface="Söhne"/>
              </a:rPr>
              <a:t>Polylines were used to draw lines indicating distances between launch sites and nearby landmarks such as cities, railways, or highways.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Folium maps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9829"/>
            <a:ext cx="9745589" cy="4827134"/>
          </a:xfrm>
          <a:prstGeom prst="rect">
            <a:avLst/>
          </a:prstGeom>
        </p:spPr>
        <p:txBody>
          <a:bodyPr vert="horz" lIns="91440" tIns="45720" rIns="91440" bIns="45720" rtlCol="0" anchor="t">
            <a:normAutofit fontScale="85000" lnSpcReduction="20000"/>
          </a:bodyPr>
          <a:lstStyle/>
          <a:p>
            <a:pPr algn="l"/>
            <a:endParaRPr lang="en-US" sz="1900" dirty="0">
              <a:solidFill>
                <a:srgbClr val="0D0D0D"/>
              </a:solidFill>
              <a:latin typeface="Söhne"/>
            </a:endParaRPr>
          </a:p>
          <a:p>
            <a:pPr algn="l">
              <a:spcAft>
                <a:spcPts val="1200"/>
              </a:spcAft>
            </a:pPr>
            <a:r>
              <a:rPr lang="en-US" sz="2300" dirty="0">
                <a:solidFill>
                  <a:srgbClr val="0D0D0D"/>
                </a:solidFill>
                <a:latin typeface="Söhne"/>
              </a:rPr>
              <a:t>An interactive dashboard was developed using </a:t>
            </a:r>
            <a:r>
              <a:rPr lang="en-US" sz="2300" dirty="0" err="1">
                <a:solidFill>
                  <a:srgbClr val="0D0D0D"/>
                </a:solidFill>
                <a:latin typeface="Söhne"/>
              </a:rPr>
              <a:t>Plotly</a:t>
            </a:r>
            <a:r>
              <a:rPr lang="en-US" sz="2300" dirty="0">
                <a:solidFill>
                  <a:srgbClr val="0D0D0D"/>
                </a:solidFill>
                <a:latin typeface="Söhne"/>
              </a:rPr>
              <a:t> Dash, featuring two charts:</a:t>
            </a:r>
          </a:p>
          <a:p>
            <a:pPr lvl="1">
              <a:lnSpc>
                <a:spcPct val="120000"/>
              </a:lnSpc>
              <a:buFont typeface="Wingdings" panose="05000000000000000000" pitchFamily="2" charset="2"/>
              <a:buChar char="Ø"/>
            </a:pPr>
            <a:r>
              <a:rPr lang="en-US" sz="2300" dirty="0">
                <a:solidFill>
                  <a:srgbClr val="0D0D0D"/>
                </a:solidFill>
                <a:latin typeface="Söhne"/>
              </a:rPr>
              <a:t>A pie chart displaying the total successful launches per launch site.</a:t>
            </a:r>
          </a:p>
          <a:p>
            <a:pPr lvl="1">
              <a:lnSpc>
                <a:spcPct val="120000"/>
              </a:lnSpc>
              <a:buFont typeface="Wingdings" panose="05000000000000000000" pitchFamily="2" charset="2"/>
              <a:buChar char="Ø"/>
            </a:pPr>
            <a:r>
              <a:rPr lang="en-US" sz="2300" dirty="0">
                <a:solidFill>
                  <a:srgbClr val="0D0D0D"/>
                </a:solidFill>
                <a:latin typeface="Söhne"/>
              </a:rPr>
              <a:t>A scatter plot illustrating the relationship between the launch outcome and the payload mass so that we can visually observe how payload may be correlated with mission outcomes for selected site(s).</a:t>
            </a:r>
          </a:p>
          <a:p>
            <a:pPr algn="l"/>
            <a:r>
              <a:rPr lang="en-US" sz="2300" dirty="0">
                <a:solidFill>
                  <a:srgbClr val="0D0D0D"/>
                </a:solidFill>
                <a:latin typeface="Söhne"/>
              </a:rPr>
              <a:t>Additionally, the dashboard includes interactive elements such as:</a:t>
            </a:r>
          </a:p>
          <a:p>
            <a:pPr lvl="1">
              <a:lnSpc>
                <a:spcPct val="120000"/>
              </a:lnSpc>
              <a:buFont typeface="Wingdings" panose="05000000000000000000" pitchFamily="2" charset="2"/>
              <a:buChar char="Ø"/>
            </a:pPr>
            <a:r>
              <a:rPr lang="en-US" sz="2300" dirty="0">
                <a:solidFill>
                  <a:srgbClr val="0D0D0D"/>
                </a:solidFill>
                <a:latin typeface="Söhne"/>
              </a:rPr>
              <a:t>A dropdown menu provides access to all launch sites, enabling data filtering in both charts. This facilitates the comparison of success rates across all launch sites and individual sites, aiding in the identification of the highest and lowest success rates.</a:t>
            </a:r>
          </a:p>
          <a:p>
            <a:pPr lvl="1">
              <a:lnSpc>
                <a:spcPct val="120000"/>
              </a:lnSpc>
              <a:buFont typeface="Wingdings" panose="05000000000000000000" pitchFamily="2" charset="2"/>
              <a:buChar char="Ø"/>
            </a:pPr>
            <a:r>
              <a:rPr lang="en-US" sz="2300" dirty="0">
                <a:solidFill>
                  <a:srgbClr val="0D0D0D"/>
                </a:solidFill>
                <a:latin typeface="Söhne"/>
              </a:rPr>
              <a:t>A range slider allows control over the range of payload mass displayed in the scatter plot. This feature aims to explore the correlation between variable payload and mission outcome, providing insights into potential relationships.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Dash</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714772" y="6439231"/>
            <a:ext cx="2743200" cy="401638"/>
          </a:xfrm>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7170"/>
            <a:ext cx="9745589" cy="5203373"/>
          </a:xfrm>
          <a:prstGeom prst="rect">
            <a:avLst/>
          </a:prstGeom>
        </p:spPr>
        <p:txBody>
          <a:bodyPr>
            <a:normAutofit/>
          </a:bodyPr>
          <a:lstStyle/>
          <a:p>
            <a:pPr algn="l">
              <a:buFont typeface="Arial" panose="020B0604020202020204" pitchFamily="34" charset="0"/>
              <a:buChar char="•"/>
            </a:pPr>
            <a:endParaRPr lang="en-US" sz="1800" b="0" i="0" dirty="0">
              <a:solidFill>
                <a:srgbClr val="0D0D0D"/>
              </a:solidFill>
              <a:effectLst/>
              <a:latin typeface="Söhne"/>
            </a:endParaRPr>
          </a:p>
          <a:p>
            <a:pPr algn="l">
              <a:buFont typeface="Arial" panose="020B0604020202020204" pitchFamily="34" charset="0"/>
              <a:buChar char="•"/>
            </a:pPr>
            <a:endParaRPr lang="en-US" sz="1800" b="0" i="0" dirty="0">
              <a:solidFill>
                <a:srgbClr val="0D0D0D"/>
              </a:solidFill>
              <a:effectLst/>
              <a:latin typeface="Söhne"/>
            </a:endParaRPr>
          </a:p>
          <a:p>
            <a:pPr algn="l">
              <a:buFont typeface="Arial" panose="020B0604020202020204" pitchFamily="34" charset="0"/>
              <a:buChar char="•"/>
            </a:pPr>
            <a:endParaRPr lang="en-US" sz="1800" b="0" i="0" dirty="0">
              <a:solidFill>
                <a:srgbClr val="0D0D0D"/>
              </a:solidFill>
              <a:effectLst/>
              <a:latin typeface="Söhne"/>
            </a:endParaRPr>
          </a:p>
          <a:p>
            <a:pPr algn="l">
              <a:buFont typeface="Arial" panose="020B0604020202020204" pitchFamily="34" charset="0"/>
              <a:buChar char="•"/>
            </a:pPr>
            <a:endParaRPr lang="en-US" sz="1800" dirty="0">
              <a:solidFill>
                <a:srgbClr val="0D0D0D"/>
              </a:solidFill>
              <a:latin typeface="Söhne"/>
            </a:endParaRPr>
          </a:p>
          <a:p>
            <a:pPr algn="l">
              <a:buFont typeface="Arial" panose="020B0604020202020204" pitchFamily="34" charset="0"/>
              <a:buChar char="•"/>
            </a:pPr>
            <a:endParaRPr lang="en-US" sz="1800" b="0" i="0" dirty="0">
              <a:solidFill>
                <a:srgbClr val="0D0D0D"/>
              </a:solidFill>
              <a:effectLst/>
              <a:latin typeface="Söhne"/>
            </a:endParaRPr>
          </a:p>
          <a:p>
            <a:pPr algn="l">
              <a:buFont typeface="Arial" panose="020B0604020202020204" pitchFamily="34" charset="0"/>
              <a:buChar char="•"/>
            </a:pPr>
            <a:endParaRPr lang="en-US" sz="1800" b="0" i="0" dirty="0">
              <a:solidFill>
                <a:srgbClr val="0D0D0D"/>
              </a:solidFill>
              <a:effectLst/>
              <a:latin typeface="Söhne"/>
            </a:endParaRPr>
          </a:p>
          <a:p>
            <a:pPr algn="l">
              <a:buFont typeface="Arial" panose="020B0604020202020204" pitchFamily="34" charset="0"/>
              <a:buChar char="•"/>
            </a:pPr>
            <a:endParaRPr lang="en-US" sz="1800" b="0" i="0" dirty="0">
              <a:solidFill>
                <a:srgbClr val="0D0D0D"/>
              </a:solidFill>
              <a:effectLst/>
              <a:latin typeface="Söhne"/>
            </a:endParaRPr>
          </a:p>
          <a:p>
            <a:r>
              <a:rPr lang="en-US" sz="1800" b="0" i="0" dirty="0">
                <a:solidFill>
                  <a:srgbClr val="0D0D0D"/>
                </a:solidFill>
                <a:effectLst/>
                <a:latin typeface="Söhne"/>
              </a:rPr>
              <a:t>The data underwent transformation and was divided into training(80%) and testing datasets(20%)</a:t>
            </a:r>
          </a:p>
          <a:p>
            <a:pPr algn="l">
              <a:buFont typeface="Arial" panose="020B0604020202020204" pitchFamily="34" charset="0"/>
              <a:buChar char="•"/>
            </a:pPr>
            <a:r>
              <a:rPr lang="en-US" sz="1800" b="0" i="0" dirty="0">
                <a:solidFill>
                  <a:srgbClr val="0D0D0D"/>
                </a:solidFill>
                <a:effectLst/>
                <a:latin typeface="Söhne"/>
              </a:rPr>
              <a:t>Four distinct models were employed: Support Vector Machine, Decision Tree, Logistic Regression, and K-Nearest Neighbor.</a:t>
            </a:r>
          </a:p>
          <a:p>
            <a:pPr algn="l">
              <a:buFont typeface="Arial" panose="020B0604020202020204" pitchFamily="34" charset="0"/>
              <a:buChar char="•"/>
            </a:pPr>
            <a:r>
              <a:rPr lang="en-US" sz="1800" b="0" i="0" dirty="0">
                <a:solidFill>
                  <a:srgbClr val="0D0D0D"/>
                </a:solidFill>
                <a:effectLst/>
                <a:latin typeface="Söhne"/>
              </a:rPr>
              <a:t>Each model underwent hyperparameter tuning procedures using </a:t>
            </a:r>
            <a:r>
              <a:rPr lang="en-US" sz="1800" b="0" i="0" dirty="0" err="1">
                <a:solidFill>
                  <a:srgbClr val="0D0D0D"/>
                </a:solidFill>
                <a:effectLst/>
                <a:latin typeface="Söhne"/>
              </a:rPr>
              <a:t>GridSearchCV</a:t>
            </a:r>
            <a:r>
              <a:rPr lang="en-US" sz="1800" b="0" i="0" dirty="0">
                <a:solidFill>
                  <a:srgbClr val="0D0D0D"/>
                </a:solidFill>
                <a:effectLst/>
                <a:latin typeface="Söhne"/>
              </a:rPr>
              <a:t> to optimize performance.</a:t>
            </a:r>
          </a:p>
          <a:p>
            <a:pPr algn="l">
              <a:buFont typeface="Arial" panose="020B0604020202020204" pitchFamily="34" charset="0"/>
              <a:buChar char="•"/>
            </a:pPr>
            <a:r>
              <a:rPr lang="en-US" sz="1800" b="0" i="0" dirty="0">
                <a:solidFill>
                  <a:srgbClr val="0D0D0D"/>
                </a:solidFill>
                <a:effectLst/>
                <a:latin typeface="Söhne"/>
              </a:rPr>
              <a:t>Evaluation of each model was based on selected metrics: F1-Score, Accuracy, and confusion matrix</a:t>
            </a:r>
            <a:endParaRPr lang="en-US" dirty="0"/>
          </a:p>
          <a:p>
            <a:r>
              <a:rPr lang="en-US" sz="2400" dirty="0"/>
              <a:t>GitHub URL : </a:t>
            </a:r>
            <a:r>
              <a:rPr lang="en-US" sz="2400" dirty="0">
                <a:hlinkClick r:id="rId3"/>
              </a:rPr>
              <a:t>Machine Learning</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54FDD87A-CA16-E614-02E7-02DD5354727A}"/>
              </a:ext>
            </a:extLst>
          </p:cNvPr>
          <p:cNvGraphicFramePr/>
          <p:nvPr>
            <p:extLst>
              <p:ext uri="{D42A27DB-BD31-4B8C-83A1-F6EECF244321}">
                <p14:modId xmlns:p14="http://schemas.microsoft.com/office/powerpoint/2010/main" val="2821212066"/>
              </p:ext>
            </p:extLst>
          </p:nvPr>
        </p:nvGraphicFramePr>
        <p:xfrm>
          <a:off x="0" y="565848"/>
          <a:ext cx="11019216" cy="3918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91343"/>
            <a:ext cx="10420638" cy="493586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1700" dirty="0">
              <a:solidFill>
                <a:srgbClr val="0D0D0D"/>
              </a:solidFill>
              <a:latin typeface="Söhne"/>
            </a:endParaRPr>
          </a:p>
          <a:p>
            <a:pPr>
              <a:spcBef>
                <a:spcPts val="1400"/>
              </a:spcBef>
            </a:pPr>
            <a:r>
              <a:rPr lang="en-US" sz="1700" b="1" dirty="0">
                <a:solidFill>
                  <a:srgbClr val="0D0D0D"/>
                </a:solidFill>
                <a:latin typeface="Söhne"/>
              </a:rPr>
              <a:t>CCAFS SLC 40 has the most number of launches </a:t>
            </a:r>
            <a:r>
              <a:rPr lang="en-US" sz="1700" dirty="0">
                <a:solidFill>
                  <a:srgbClr val="0D0D0D"/>
                </a:solidFill>
                <a:latin typeface="Söhne"/>
              </a:rPr>
              <a:t>while </a:t>
            </a:r>
            <a:r>
              <a:rPr lang="en-GB" sz="1700" dirty="0">
                <a:solidFill>
                  <a:srgbClr val="0D0D0D"/>
                </a:solidFill>
                <a:latin typeface="Söhne"/>
              </a:rPr>
              <a:t>VAFB SLC 4E has the least.</a:t>
            </a:r>
          </a:p>
          <a:p>
            <a:pPr>
              <a:spcBef>
                <a:spcPts val="1400"/>
              </a:spcBef>
            </a:pPr>
            <a:r>
              <a:rPr lang="en-GB" sz="1700" dirty="0">
                <a:solidFill>
                  <a:srgbClr val="0D0D0D"/>
                </a:solidFill>
                <a:latin typeface="Söhne"/>
              </a:rPr>
              <a:t>Compared to </a:t>
            </a:r>
            <a:r>
              <a:rPr lang="en-US" sz="1700" dirty="0">
                <a:solidFill>
                  <a:srgbClr val="0D0D0D"/>
                </a:solidFill>
                <a:latin typeface="Söhne"/>
              </a:rPr>
              <a:t>CCAFS SLC 40</a:t>
            </a:r>
            <a:r>
              <a:rPr lang="en-US" sz="1700" b="1" dirty="0">
                <a:solidFill>
                  <a:srgbClr val="0D0D0D"/>
                </a:solidFill>
                <a:latin typeface="Söhne"/>
              </a:rPr>
              <a:t>, </a:t>
            </a:r>
            <a:r>
              <a:rPr lang="en-GB" sz="1700" b="1" dirty="0">
                <a:solidFill>
                  <a:srgbClr val="0D0D0D"/>
                </a:solidFill>
                <a:latin typeface="Söhne"/>
              </a:rPr>
              <a:t>VAFB SLC 4E and KSC LC 39A has fewer unsuccessful landing</a:t>
            </a:r>
            <a:r>
              <a:rPr lang="en-GB" sz="1700" dirty="0">
                <a:solidFill>
                  <a:srgbClr val="0D0D0D"/>
                </a:solidFill>
                <a:latin typeface="Söhne"/>
              </a:rPr>
              <a:t>. </a:t>
            </a:r>
          </a:p>
          <a:p>
            <a:pPr>
              <a:spcBef>
                <a:spcPts val="1400"/>
              </a:spcBef>
            </a:pPr>
            <a:r>
              <a:rPr lang="en-US" sz="1700" dirty="0">
                <a:solidFill>
                  <a:srgbClr val="0D0D0D"/>
                </a:solidFill>
                <a:latin typeface="Söhne"/>
              </a:rPr>
              <a:t>As the flight number is increasing success rate is increasing as well.</a:t>
            </a:r>
          </a:p>
          <a:p>
            <a:pPr>
              <a:spcBef>
                <a:spcPts val="1400"/>
              </a:spcBef>
            </a:pPr>
            <a:r>
              <a:rPr lang="en-US" sz="1700" dirty="0">
                <a:solidFill>
                  <a:srgbClr val="0D0D0D"/>
                </a:solidFill>
                <a:latin typeface="Söhne"/>
              </a:rPr>
              <a:t>There is 100% success rate after flight number 80.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9520127-5330-5B4F-3181-EE0AC53DAF74}"/>
              </a:ext>
            </a:extLst>
          </p:cNvPr>
          <p:cNvPicPr>
            <a:picLocks noChangeAspect="1"/>
          </p:cNvPicPr>
          <p:nvPr/>
        </p:nvPicPr>
        <p:blipFill>
          <a:blip r:embed="rId3"/>
          <a:stretch>
            <a:fillRect/>
          </a:stretch>
        </p:blipFill>
        <p:spPr>
          <a:xfrm>
            <a:off x="820121" y="2049390"/>
            <a:ext cx="10415379" cy="208850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14772" y="6406575"/>
            <a:ext cx="2743200" cy="401638"/>
          </a:xfrm>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5400"/>
            <a:ext cx="10515600" cy="5366657"/>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rgbClr val="0D0D0D"/>
              </a:solidFill>
              <a:latin typeface="Söhne"/>
            </a:endParaRPr>
          </a:p>
          <a:p>
            <a:pPr>
              <a:lnSpc>
                <a:spcPct val="100000"/>
              </a:lnSpc>
              <a:spcBef>
                <a:spcPts val="1400"/>
              </a:spcBef>
            </a:pPr>
            <a:r>
              <a:rPr lang="en-US" sz="1800" dirty="0">
                <a:solidFill>
                  <a:srgbClr val="0D0D0D"/>
                </a:solidFill>
                <a:latin typeface="Söhne"/>
              </a:rPr>
              <a:t>T</a:t>
            </a:r>
            <a:r>
              <a:rPr lang="en-US" sz="1800" b="0" i="0" dirty="0">
                <a:solidFill>
                  <a:srgbClr val="0D0D0D"/>
                </a:solidFill>
                <a:effectLst/>
                <a:latin typeface="Söhne"/>
              </a:rPr>
              <a:t>here seems to be a positive correlation between higher payload mass and success rate. </a:t>
            </a:r>
            <a:r>
              <a:rPr lang="en-US" sz="1800" b="1" i="0" dirty="0">
                <a:solidFill>
                  <a:srgbClr val="0D0D0D"/>
                </a:solidFill>
                <a:effectLst/>
                <a:latin typeface="Söhne"/>
              </a:rPr>
              <a:t>Missions with payloads greater than 10000 kg seems to be more successful </a:t>
            </a:r>
            <a:r>
              <a:rPr lang="en-US" sz="1800" b="0" i="0" dirty="0">
                <a:solidFill>
                  <a:srgbClr val="0D0D0D"/>
                </a:solidFill>
                <a:effectLst/>
                <a:latin typeface="Söhne"/>
              </a:rPr>
              <a:t>even though there are fewer missions.</a:t>
            </a:r>
          </a:p>
          <a:p>
            <a:pPr>
              <a:lnSpc>
                <a:spcPct val="100000"/>
              </a:lnSpc>
              <a:spcBef>
                <a:spcPts val="1400"/>
              </a:spcBef>
            </a:pPr>
            <a:r>
              <a:rPr lang="en-US" sz="1800" dirty="0">
                <a:solidFill>
                  <a:srgbClr val="0D0D0D"/>
                </a:solidFill>
                <a:latin typeface="Söhne"/>
              </a:rPr>
              <a:t>More missions range between a payload mass of 2000kg and 6000kg. There are </a:t>
            </a:r>
            <a:r>
              <a:rPr lang="en-US" sz="1800" b="1" dirty="0">
                <a:solidFill>
                  <a:srgbClr val="0D0D0D"/>
                </a:solidFill>
                <a:latin typeface="Söhne"/>
              </a:rPr>
              <a:t>no missions for VAFB SLC 4E above 10000kg</a:t>
            </a:r>
            <a:r>
              <a:rPr lang="en-US" sz="1800" dirty="0">
                <a:solidFill>
                  <a:srgbClr val="0D0D0D"/>
                </a:solidFill>
                <a:latin typeface="Söhne"/>
              </a:rPr>
              <a:t>.</a:t>
            </a:r>
            <a:r>
              <a:rPr lang="en-US" sz="1800" b="0" i="0" dirty="0">
                <a:solidFill>
                  <a:srgbClr val="0D0D0D"/>
                </a:solidFill>
                <a:effectLst/>
                <a:latin typeface="Söhne"/>
              </a:rPr>
              <a:t> </a:t>
            </a:r>
            <a:r>
              <a:rPr lang="en-US" sz="1800" dirty="0">
                <a:solidFill>
                  <a:srgbClr val="0D0D0D"/>
                </a:solidFill>
                <a:latin typeface="Söhne"/>
              </a:rPr>
              <a:t>This observation could imply limitations in the capabilities of this launch site for handling heavier payloads or a strategic decision to prioritize lighter payloads for missions launched from this site.</a:t>
            </a:r>
          </a:p>
          <a:p>
            <a:pPr>
              <a:lnSpc>
                <a:spcPct val="100000"/>
              </a:lnSpc>
              <a:spcBef>
                <a:spcPts val="1400"/>
              </a:spcBef>
            </a:pPr>
            <a:r>
              <a:rPr lang="en-US" sz="1800" dirty="0">
                <a:solidFill>
                  <a:srgbClr val="0D0D0D"/>
                </a:solidFill>
                <a:latin typeface="Söhne"/>
              </a:rPr>
              <a:t> </a:t>
            </a:r>
            <a:r>
              <a:rPr lang="en-US" sz="1800" b="1" dirty="0">
                <a:solidFill>
                  <a:srgbClr val="0D0D0D"/>
                </a:solidFill>
                <a:latin typeface="Söhne"/>
              </a:rPr>
              <a:t>KSC LC 39A achieved a 100% success rate for payloads under 5000kg</a:t>
            </a:r>
            <a:r>
              <a:rPr lang="en-US" sz="1800" dirty="0">
                <a:solidFill>
                  <a:srgbClr val="0D0D0D"/>
                </a:solidFill>
                <a:latin typeface="Söhne"/>
              </a:rPr>
              <a:t>. This observation suggests that this launch site may be particularly well-suited for handling missions with lighter payloads, possibly due to infrastructure, technology, or operational factors that contribute to higher success rates in this payload range.</a:t>
            </a:r>
          </a:p>
          <a:p>
            <a:pPr>
              <a:lnSpc>
                <a:spcPct val="100000"/>
              </a:lnSpc>
              <a:spcBef>
                <a:spcPts val="1400"/>
              </a:spcBef>
            </a:pPr>
            <a:endParaRPr lang="en-US" sz="1600" dirty="0">
              <a:solidFill>
                <a:srgbClr val="0D0D0D"/>
              </a:solidFill>
              <a:latin typeface="Söhne"/>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9EB3DFF-8A14-55DE-18B4-F6153ED9C6C4}"/>
              </a:ext>
            </a:extLst>
          </p:cNvPr>
          <p:cNvPicPr>
            <a:picLocks noChangeAspect="1"/>
          </p:cNvPicPr>
          <p:nvPr/>
        </p:nvPicPr>
        <p:blipFill>
          <a:blip r:embed="rId3"/>
          <a:stretch>
            <a:fillRect/>
          </a:stretch>
        </p:blipFill>
        <p:spPr>
          <a:xfrm>
            <a:off x="911792" y="1676053"/>
            <a:ext cx="10232038" cy="207108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28057"/>
            <a:ext cx="10768846" cy="469751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700" b="1" dirty="0">
                <a:solidFill>
                  <a:srgbClr val="0D0D0D"/>
                </a:solidFill>
                <a:latin typeface="Söhne"/>
              </a:rPr>
              <a:t>Orbits ES-L1, GEO,HEO, and SSO has 100% success rate </a:t>
            </a:r>
          </a:p>
          <a:p>
            <a:pPr marL="0" indent="0">
              <a:lnSpc>
                <a:spcPct val="100000"/>
              </a:lnSpc>
              <a:spcBef>
                <a:spcPts val="1400"/>
              </a:spcBef>
              <a:buNone/>
            </a:pPr>
            <a:r>
              <a:rPr lang="en-US" sz="1700" dirty="0">
                <a:solidFill>
                  <a:srgbClr val="0D0D0D"/>
                </a:solidFill>
                <a:latin typeface="Söhne"/>
              </a:rPr>
              <a:t>     suggesting a high level of reliability and effectiveness in </a:t>
            </a:r>
          </a:p>
          <a:p>
            <a:pPr marL="0" indent="0">
              <a:lnSpc>
                <a:spcPct val="100000"/>
              </a:lnSpc>
              <a:spcBef>
                <a:spcPts val="1400"/>
              </a:spcBef>
              <a:buNone/>
            </a:pPr>
            <a:r>
              <a:rPr lang="en-US" sz="1700" dirty="0">
                <a:solidFill>
                  <a:srgbClr val="0D0D0D"/>
                </a:solidFill>
                <a:latin typeface="Söhne"/>
              </a:rPr>
              <a:t>     launching missions to these destinations.</a:t>
            </a:r>
          </a:p>
          <a:p>
            <a:pPr>
              <a:lnSpc>
                <a:spcPct val="100000"/>
              </a:lnSpc>
              <a:spcBef>
                <a:spcPts val="1400"/>
              </a:spcBef>
            </a:pPr>
            <a:r>
              <a:rPr lang="en-US" sz="1700" b="1" dirty="0">
                <a:solidFill>
                  <a:srgbClr val="0D0D0D"/>
                </a:solidFill>
                <a:latin typeface="Söhne"/>
              </a:rPr>
              <a:t>Orbit SO has 0 success rate</a:t>
            </a:r>
            <a:r>
              <a:rPr lang="en-US" sz="1700" dirty="0">
                <a:solidFill>
                  <a:srgbClr val="0D0D0D"/>
                </a:solidFill>
                <a:latin typeface="Söhne"/>
              </a:rPr>
              <a:t>. indicating that missions aimed at </a:t>
            </a:r>
          </a:p>
          <a:p>
            <a:pPr marL="0" indent="0">
              <a:lnSpc>
                <a:spcPct val="100000"/>
              </a:lnSpc>
              <a:spcBef>
                <a:spcPts val="1400"/>
              </a:spcBef>
              <a:buNone/>
            </a:pPr>
            <a:r>
              <a:rPr lang="en-US" sz="1700" dirty="0">
                <a:solidFill>
                  <a:srgbClr val="0D0D0D"/>
                </a:solidFill>
                <a:latin typeface="Söhne"/>
              </a:rPr>
              <a:t>     this orbital destination did not achieve their objectives. </a:t>
            </a:r>
          </a:p>
          <a:p>
            <a:pPr marL="0" indent="0">
              <a:lnSpc>
                <a:spcPct val="100000"/>
              </a:lnSpc>
              <a:spcBef>
                <a:spcPts val="1400"/>
              </a:spcBef>
              <a:buNone/>
            </a:pPr>
            <a:r>
              <a:rPr lang="en-US" sz="1700" dirty="0">
                <a:solidFill>
                  <a:srgbClr val="0D0D0D"/>
                </a:solidFill>
                <a:latin typeface="Söhne"/>
              </a:rPr>
              <a:t>     This could be due to various factors such as technical challenges, </a:t>
            </a:r>
          </a:p>
          <a:p>
            <a:pPr marL="0" indent="0">
              <a:lnSpc>
                <a:spcPct val="100000"/>
              </a:lnSpc>
              <a:spcBef>
                <a:spcPts val="1400"/>
              </a:spcBef>
              <a:buNone/>
            </a:pPr>
            <a:r>
              <a:rPr lang="en-US" sz="1700" dirty="0">
                <a:solidFill>
                  <a:srgbClr val="0D0D0D"/>
                </a:solidFill>
                <a:latin typeface="Söhne"/>
              </a:rPr>
              <a:t>     operational issues, or unforeseen complications specific to</a:t>
            </a:r>
          </a:p>
          <a:p>
            <a:pPr marL="0" indent="0">
              <a:lnSpc>
                <a:spcPct val="100000"/>
              </a:lnSpc>
              <a:spcBef>
                <a:spcPts val="1400"/>
              </a:spcBef>
              <a:buNone/>
            </a:pPr>
            <a:r>
              <a:rPr lang="en-US" sz="1700" dirty="0">
                <a:solidFill>
                  <a:srgbClr val="0D0D0D"/>
                </a:solidFill>
                <a:latin typeface="Söhne"/>
              </a:rPr>
              <a:t>     missions targeting this orbit.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90DE524-CB31-5FD2-7793-288E316E5875}"/>
              </a:ext>
            </a:extLst>
          </p:cNvPr>
          <p:cNvPicPr>
            <a:picLocks noChangeAspect="1"/>
          </p:cNvPicPr>
          <p:nvPr/>
        </p:nvPicPr>
        <p:blipFill>
          <a:blip r:embed="rId3"/>
          <a:stretch>
            <a:fillRect/>
          </a:stretch>
        </p:blipFill>
        <p:spPr>
          <a:xfrm>
            <a:off x="6742209" y="1867894"/>
            <a:ext cx="4912435" cy="377535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14772" y="6384803"/>
            <a:ext cx="2743200" cy="401638"/>
          </a:xfrm>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62743"/>
            <a:ext cx="10687961" cy="531222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r>
              <a:rPr lang="en-US" sz="1700" dirty="0">
                <a:solidFill>
                  <a:srgbClr val="0D0D0D"/>
                </a:solidFill>
                <a:latin typeface="Söhne"/>
              </a:rPr>
              <a:t>There may be a </a:t>
            </a:r>
            <a:r>
              <a:rPr lang="en-US" sz="1700" b="1" dirty="0">
                <a:solidFill>
                  <a:srgbClr val="0D0D0D"/>
                </a:solidFill>
                <a:latin typeface="Söhne"/>
              </a:rPr>
              <a:t>higher frequency of launches targeting the orbits ISS and GTO</a:t>
            </a:r>
            <a:r>
              <a:rPr lang="en-US" sz="1700" dirty="0">
                <a:solidFill>
                  <a:srgbClr val="0D0D0D"/>
                </a:solidFill>
                <a:latin typeface="Söhne"/>
              </a:rPr>
              <a:t>. Potential reasons for this relationship could include the demand for satellite deployment missions. SSO has all successful mission.</a:t>
            </a:r>
          </a:p>
          <a:p>
            <a:r>
              <a:rPr lang="en-US" sz="1700" b="1" dirty="0">
                <a:solidFill>
                  <a:srgbClr val="0D0D0D"/>
                </a:solidFill>
                <a:latin typeface="Söhne"/>
              </a:rPr>
              <a:t>LEO and PO had reasonable amount of successful missions </a:t>
            </a:r>
            <a:r>
              <a:rPr lang="en-US" sz="1700" dirty="0">
                <a:solidFill>
                  <a:srgbClr val="0D0D0D"/>
                </a:solidFill>
                <a:latin typeface="Söhne"/>
              </a:rPr>
              <a:t>compared to the number of missions conducted. Rest of the orbits had only one launch each, making it impossible to draw any conclusion.</a:t>
            </a:r>
          </a:p>
          <a:p>
            <a:pPr>
              <a:lnSpc>
                <a:spcPct val="100000"/>
              </a:lnSpc>
              <a:spcBef>
                <a:spcPts val="1400"/>
              </a:spcBef>
            </a:pPr>
            <a:r>
              <a:rPr lang="en-US" sz="1700" b="1" dirty="0">
                <a:solidFill>
                  <a:srgbClr val="0D0D0D"/>
                </a:solidFill>
                <a:latin typeface="Söhne"/>
              </a:rPr>
              <a:t>There is a notable trend towards targeting VLEO</a:t>
            </a:r>
            <a:r>
              <a:rPr lang="en-US" sz="1700" dirty="0">
                <a:solidFill>
                  <a:srgbClr val="0D0D0D"/>
                </a:solidFill>
                <a:latin typeface="Söhne"/>
              </a:rPr>
              <a:t> after flight number 60, with a significant number of successful missions observed in this orbit. </a:t>
            </a:r>
            <a:r>
              <a:rPr lang="en-US" sz="1700" b="1" dirty="0">
                <a:solidFill>
                  <a:srgbClr val="0D0D0D"/>
                </a:solidFill>
                <a:latin typeface="Söhne"/>
              </a:rPr>
              <a:t>It highlights the viability and effectiveness of targeting this orbit for future missions</a:t>
            </a:r>
            <a:r>
              <a:rPr lang="en-US" sz="1700" b="0" i="0" dirty="0">
                <a:solidFill>
                  <a:srgbClr val="0D0D0D"/>
                </a:solidFill>
                <a:effectLst/>
                <a:latin typeface="Söhne"/>
              </a:rPr>
              <a:t>.</a:t>
            </a:r>
          </a:p>
          <a:p>
            <a:pPr marL="0" indent="0">
              <a:lnSpc>
                <a:spcPct val="100000"/>
              </a:lnSpc>
              <a:spcBef>
                <a:spcPts val="1400"/>
              </a:spcBef>
              <a:buNone/>
            </a:pPr>
            <a:endParaRPr lang="en-US" sz="1700" b="0" i="0" dirty="0">
              <a:solidFill>
                <a:srgbClr val="0D0D0D"/>
              </a:solidFill>
              <a:effectLst/>
              <a:latin typeface="Söhne"/>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1A186E9-58D1-7536-AF57-0A9E1244E654}"/>
              </a:ext>
            </a:extLst>
          </p:cNvPr>
          <p:cNvPicPr>
            <a:picLocks noChangeAspect="1"/>
          </p:cNvPicPr>
          <p:nvPr/>
        </p:nvPicPr>
        <p:blipFill>
          <a:blip r:embed="rId3"/>
          <a:stretch>
            <a:fillRect/>
          </a:stretch>
        </p:blipFill>
        <p:spPr>
          <a:xfrm>
            <a:off x="1381722" y="1661709"/>
            <a:ext cx="8034421" cy="265991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14772" y="6406576"/>
            <a:ext cx="2743200" cy="401638"/>
          </a:xfrm>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38943"/>
            <a:ext cx="10594675" cy="5067633"/>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600"/>
              </a:spcBef>
            </a:pPr>
            <a:endParaRPr lang="en-US" sz="1800" dirty="0">
              <a:solidFill>
                <a:srgbClr val="0D0D0D"/>
              </a:solidFill>
              <a:latin typeface="Söhne"/>
            </a:endParaRPr>
          </a:p>
          <a:p>
            <a:pPr>
              <a:lnSpc>
                <a:spcPct val="100000"/>
              </a:lnSpc>
              <a:spcBef>
                <a:spcPts val="600"/>
              </a:spcBef>
            </a:pPr>
            <a:endParaRPr lang="en-US" sz="1800" dirty="0">
              <a:solidFill>
                <a:srgbClr val="0D0D0D"/>
              </a:solidFill>
              <a:latin typeface="Söhne"/>
            </a:endParaRPr>
          </a:p>
          <a:p>
            <a:pPr>
              <a:lnSpc>
                <a:spcPct val="100000"/>
              </a:lnSpc>
              <a:spcBef>
                <a:spcPts val="600"/>
              </a:spcBef>
            </a:pPr>
            <a:endParaRPr lang="en-US" sz="1800" dirty="0">
              <a:solidFill>
                <a:srgbClr val="0D0D0D"/>
              </a:solidFill>
              <a:latin typeface="Söhne"/>
            </a:endParaRPr>
          </a:p>
          <a:p>
            <a:pPr>
              <a:lnSpc>
                <a:spcPct val="100000"/>
              </a:lnSpc>
              <a:spcBef>
                <a:spcPts val="600"/>
              </a:spcBef>
            </a:pPr>
            <a:r>
              <a:rPr lang="en-US" sz="1800" dirty="0">
                <a:solidFill>
                  <a:srgbClr val="0D0D0D"/>
                </a:solidFill>
                <a:latin typeface="Söhne"/>
              </a:rPr>
              <a:t>Majority of the orbits has missions with payload that range between 2000 and 8000kg while VLEO have all the missions with payload mass greater than 13000kg, which are mostly successful.</a:t>
            </a:r>
          </a:p>
          <a:p>
            <a:pPr>
              <a:lnSpc>
                <a:spcPct val="100000"/>
              </a:lnSpc>
              <a:spcBef>
                <a:spcPts val="600"/>
              </a:spcBef>
            </a:pPr>
            <a:r>
              <a:rPr lang="en-US" sz="1800" dirty="0">
                <a:solidFill>
                  <a:srgbClr val="0D0D0D"/>
                </a:solidFill>
                <a:latin typeface="Söhne"/>
              </a:rPr>
              <a:t> GTO has no record of a mission greater than 7000kg. All the missions in SSO, which are successful as well, had payload mass less than 4000kg. </a:t>
            </a:r>
          </a:p>
          <a:p>
            <a:pPr>
              <a:lnSpc>
                <a:spcPct val="100000"/>
              </a:lnSpc>
              <a:spcBef>
                <a:spcPts val="600"/>
              </a:spcBef>
            </a:pPr>
            <a:r>
              <a:rPr lang="en-US" sz="1800" dirty="0">
                <a:solidFill>
                  <a:srgbClr val="0D0D0D"/>
                </a:solidFill>
                <a:latin typeface="Söhne"/>
              </a:rPr>
              <a:t>In general, </a:t>
            </a:r>
            <a:r>
              <a:rPr lang="en-US" sz="1800" b="1" dirty="0">
                <a:solidFill>
                  <a:srgbClr val="0D0D0D"/>
                </a:solidFill>
                <a:latin typeface="Söhne"/>
              </a:rPr>
              <a:t>majority of the orbits are targeted of missions with payload less than 7000kg</a:t>
            </a:r>
            <a:r>
              <a:rPr lang="en-US" sz="1800" dirty="0">
                <a:solidFill>
                  <a:srgbClr val="0D0D0D"/>
                </a:solidFill>
                <a:latin typeface="Söhne"/>
              </a:rPr>
              <a:t>.</a:t>
            </a:r>
            <a:r>
              <a:rPr lang="en-US" sz="1200" b="0" i="0" dirty="0">
                <a:solidFill>
                  <a:srgbClr val="0D0D0D"/>
                </a:solidFill>
                <a:effectLst/>
                <a:latin typeface="Söhne"/>
              </a:rPr>
              <a:t> </a:t>
            </a:r>
            <a:r>
              <a:rPr lang="en-US" sz="1800" dirty="0">
                <a:solidFill>
                  <a:srgbClr val="0D0D0D"/>
                </a:solidFill>
                <a:latin typeface="Söhne"/>
              </a:rPr>
              <a:t>Possible reasons for this preference may include cost considerations, technological limitations, and operational constraints associated with launching heavier payloads.</a:t>
            </a:r>
          </a:p>
          <a:p>
            <a:pPr>
              <a:lnSpc>
                <a:spcPct val="100000"/>
              </a:lnSpc>
              <a:spcBef>
                <a:spcPts val="1400"/>
              </a:spcBef>
            </a:pPr>
            <a:endParaRPr lang="en-US" sz="1800" dirty="0">
              <a:solidFill>
                <a:srgbClr val="0D0D0D"/>
              </a:solidFill>
              <a:latin typeface="Söhne"/>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74715BC-79F6-E0D7-9E03-910D5CE5C50A}"/>
              </a:ext>
            </a:extLst>
          </p:cNvPr>
          <p:cNvPicPr>
            <a:picLocks noChangeAspect="1"/>
          </p:cNvPicPr>
          <p:nvPr/>
        </p:nvPicPr>
        <p:blipFill>
          <a:blip r:embed="rId3"/>
          <a:stretch>
            <a:fillRect/>
          </a:stretch>
        </p:blipFill>
        <p:spPr>
          <a:xfrm>
            <a:off x="1786516" y="1781321"/>
            <a:ext cx="7782027" cy="262153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14772" y="6232401"/>
            <a:ext cx="2743200" cy="401638"/>
          </a:xfrm>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5143"/>
            <a:ext cx="10515600" cy="4466202"/>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line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l">
              <a:buFont typeface="Arial" panose="020B0604020202020204" pitchFamily="34" charset="0"/>
              <a:buChar char="•"/>
            </a:pPr>
            <a:r>
              <a:rPr lang="en-US" sz="1700" b="0" i="0" dirty="0">
                <a:solidFill>
                  <a:srgbClr val="0D0D0D"/>
                </a:solidFill>
                <a:effectLst/>
                <a:latin typeface="Söhne"/>
              </a:rPr>
              <a:t>Initially, the </a:t>
            </a:r>
            <a:r>
              <a:rPr lang="en-US" sz="1700" b="1" i="0" dirty="0">
                <a:solidFill>
                  <a:srgbClr val="0D0D0D"/>
                </a:solidFill>
                <a:effectLst/>
                <a:latin typeface="Söhne"/>
              </a:rPr>
              <a:t>first three periods show a 0% success rate</a:t>
            </a:r>
            <a:r>
              <a:rPr lang="en-US" sz="1700" b="0" i="0" dirty="0">
                <a:solidFill>
                  <a:srgbClr val="0D0D0D"/>
                </a:solidFill>
                <a:effectLst/>
                <a:latin typeface="Söhne"/>
              </a:rPr>
              <a:t>.</a:t>
            </a:r>
          </a:p>
          <a:p>
            <a:pPr marL="0" indent="0" algn="l">
              <a:buNone/>
            </a:pPr>
            <a:r>
              <a:rPr lang="en-US" sz="1700" dirty="0">
                <a:solidFill>
                  <a:srgbClr val="0D0D0D"/>
                </a:solidFill>
                <a:latin typeface="Söhne"/>
              </a:rPr>
              <a:t>     </a:t>
            </a:r>
            <a:r>
              <a:rPr lang="en-US" sz="1700" b="0" i="0" dirty="0">
                <a:solidFill>
                  <a:srgbClr val="0D0D0D"/>
                </a:solidFill>
                <a:effectLst/>
                <a:latin typeface="Söhne"/>
              </a:rPr>
              <a:t>Subsequently, there is a notable increase in success rates</a:t>
            </a:r>
          </a:p>
          <a:p>
            <a:pPr marL="0" indent="0" algn="l">
              <a:buNone/>
            </a:pPr>
            <a:r>
              <a:rPr lang="en-US" sz="1700" dirty="0">
                <a:solidFill>
                  <a:srgbClr val="0D0D0D"/>
                </a:solidFill>
                <a:latin typeface="Söhne"/>
              </a:rPr>
              <a:t>     </a:t>
            </a:r>
            <a:r>
              <a:rPr lang="en-US" sz="1700" b="0" i="0" dirty="0">
                <a:solidFill>
                  <a:srgbClr val="0D0D0D"/>
                </a:solidFill>
                <a:effectLst/>
                <a:latin typeface="Söhne"/>
              </a:rPr>
              <a:t>until 2017 followed by </a:t>
            </a:r>
            <a:r>
              <a:rPr lang="en-US" sz="1700" b="1" i="0" dirty="0">
                <a:solidFill>
                  <a:srgbClr val="0D0D0D"/>
                </a:solidFill>
                <a:effectLst/>
                <a:latin typeface="Söhne"/>
              </a:rPr>
              <a:t>fluctuations in the succeeding </a:t>
            </a:r>
          </a:p>
          <a:p>
            <a:pPr marL="0" indent="0" algn="l">
              <a:buNone/>
            </a:pPr>
            <a:r>
              <a:rPr lang="en-US" sz="1700" b="1" dirty="0">
                <a:solidFill>
                  <a:srgbClr val="0D0D0D"/>
                </a:solidFill>
                <a:latin typeface="Söhne"/>
              </a:rPr>
              <a:t>     </a:t>
            </a:r>
            <a:r>
              <a:rPr lang="en-US" sz="1700" b="1" i="0" dirty="0">
                <a:solidFill>
                  <a:srgbClr val="0D0D0D"/>
                </a:solidFill>
                <a:effectLst/>
                <a:latin typeface="Söhne"/>
              </a:rPr>
              <a:t>years.</a:t>
            </a:r>
          </a:p>
          <a:p>
            <a:pPr marL="0" indent="0" algn="l">
              <a:buNone/>
            </a:pPr>
            <a:endParaRPr lang="en-US" sz="1700" b="0" i="0" dirty="0">
              <a:solidFill>
                <a:srgbClr val="0D0D0D"/>
              </a:solidFill>
              <a:effectLst/>
              <a:latin typeface="Söhne"/>
            </a:endParaRPr>
          </a:p>
          <a:p>
            <a:pPr algn="l">
              <a:buFont typeface="Arial" panose="020B0604020202020204" pitchFamily="34" charset="0"/>
              <a:buChar char="•"/>
            </a:pPr>
            <a:r>
              <a:rPr lang="en-US" sz="1700" b="0" i="0" dirty="0">
                <a:solidFill>
                  <a:srgbClr val="0D0D0D"/>
                </a:solidFill>
                <a:effectLst/>
                <a:latin typeface="Söhne"/>
              </a:rPr>
              <a:t>Despite these fluctuations, </a:t>
            </a:r>
            <a:r>
              <a:rPr lang="en-US" sz="1700" b="1" i="0" dirty="0">
                <a:solidFill>
                  <a:srgbClr val="0D0D0D"/>
                </a:solidFill>
                <a:effectLst/>
                <a:latin typeface="Söhne"/>
              </a:rPr>
              <a:t>there is an overall increase </a:t>
            </a:r>
          </a:p>
          <a:p>
            <a:pPr marL="0" indent="0" algn="l">
              <a:buNone/>
            </a:pPr>
            <a:r>
              <a:rPr lang="en-US" sz="1700" b="1" dirty="0">
                <a:solidFill>
                  <a:srgbClr val="0D0D0D"/>
                </a:solidFill>
                <a:latin typeface="Söhne"/>
              </a:rPr>
              <a:t>     </a:t>
            </a:r>
            <a:r>
              <a:rPr lang="en-US" sz="1700" b="1" i="0" dirty="0">
                <a:solidFill>
                  <a:srgbClr val="0D0D0D"/>
                </a:solidFill>
                <a:effectLst/>
                <a:latin typeface="Söhne"/>
              </a:rPr>
              <a:t>in success </a:t>
            </a:r>
            <a:r>
              <a:rPr lang="en-US" sz="1600" b="1" i="0" dirty="0">
                <a:solidFill>
                  <a:srgbClr val="0D0D0D"/>
                </a:solidFill>
                <a:effectLst/>
                <a:latin typeface="Söhne"/>
              </a:rPr>
              <a:t>rates over the entire period</a:t>
            </a:r>
            <a:r>
              <a:rPr lang="en-US" sz="1600" b="0" i="0" dirty="0">
                <a:solidFill>
                  <a:srgbClr val="0D0D0D"/>
                </a:solidFill>
                <a:effectLst/>
                <a:latin typeface="Söhne"/>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C1BB86C-9CAC-4004-951E-F3439A1C380D}"/>
              </a:ext>
            </a:extLst>
          </p:cNvPr>
          <p:cNvPicPr>
            <a:picLocks noChangeAspect="1"/>
          </p:cNvPicPr>
          <p:nvPr/>
        </p:nvPicPr>
        <p:blipFill>
          <a:blip r:embed="rId3"/>
          <a:stretch>
            <a:fillRect/>
          </a:stretch>
        </p:blipFill>
        <p:spPr>
          <a:xfrm>
            <a:off x="6250786" y="1571614"/>
            <a:ext cx="5639289" cy="415326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50000"/>
              </a:lnSpc>
              <a:spcBef>
                <a:spcPts val="1400"/>
              </a:spcBef>
              <a:buNone/>
            </a:pPr>
            <a:r>
              <a:rPr lang="en-US" sz="1700" dirty="0">
                <a:solidFill>
                  <a:srgbClr val="0D0D0D"/>
                </a:solidFill>
                <a:latin typeface="Söhne"/>
              </a:rPr>
              <a:t>Names of </a:t>
            </a:r>
            <a:r>
              <a:rPr lang="en-US" sz="1700" b="1" dirty="0">
                <a:solidFill>
                  <a:srgbClr val="0D0D0D"/>
                </a:solidFill>
                <a:latin typeface="Söhne"/>
              </a:rPr>
              <a:t>four different launch sites </a:t>
            </a:r>
            <a:r>
              <a:rPr lang="en-US" sz="1700" dirty="0">
                <a:solidFill>
                  <a:srgbClr val="0D0D0D"/>
                </a:solidFill>
                <a:latin typeface="Söhne"/>
              </a:rPr>
              <a:t>were obtained from the data using DISTINCT statement in SQL which are CCAFS LC-40, VAFB SLC-4E, KSC LC-39A and CCAFS SLC-40.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C0E2937-AE8C-4FA4-3F0B-C211B9922B5B}"/>
              </a:ext>
            </a:extLst>
          </p:cNvPr>
          <p:cNvPicPr>
            <a:picLocks noChangeAspect="1"/>
          </p:cNvPicPr>
          <p:nvPr/>
        </p:nvPicPr>
        <p:blipFill>
          <a:blip r:embed="rId3"/>
          <a:stretch>
            <a:fillRect/>
          </a:stretch>
        </p:blipFill>
        <p:spPr>
          <a:xfrm>
            <a:off x="765969" y="2743199"/>
            <a:ext cx="10519642" cy="277189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3114"/>
            <a:ext cx="9745589" cy="4663849"/>
          </a:xfrm>
          <a:prstGeom prst="rect">
            <a:avLst/>
          </a:prstGeom>
        </p:spPr>
        <p:txBody>
          <a:bodyPr>
            <a:normAutofit/>
          </a:bodyPr>
          <a:lstStyle/>
          <a:p>
            <a:pPr marL="0" indent="0">
              <a:lnSpc>
                <a:spcPct val="150000"/>
              </a:lnSpc>
              <a:spcBef>
                <a:spcPts val="1400"/>
              </a:spcBef>
              <a:buNone/>
            </a:pPr>
            <a:r>
              <a:rPr lang="en-US" sz="1700" dirty="0">
                <a:solidFill>
                  <a:srgbClr val="0D0D0D"/>
                </a:solidFill>
                <a:latin typeface="Söhne"/>
              </a:rPr>
              <a:t>The following 5 records from </a:t>
            </a:r>
            <a:r>
              <a:rPr lang="en-US" sz="1700" dirty="0" err="1">
                <a:solidFill>
                  <a:srgbClr val="0D0D0D"/>
                </a:solidFill>
                <a:latin typeface="Söhne"/>
              </a:rPr>
              <a:t>spacex</a:t>
            </a:r>
            <a:r>
              <a:rPr lang="en-US" sz="1700" dirty="0">
                <a:solidFill>
                  <a:srgbClr val="0D0D0D"/>
                </a:solidFill>
                <a:latin typeface="Söhne"/>
              </a:rPr>
              <a:t> table were displayed using ‘</a:t>
            </a:r>
            <a:r>
              <a:rPr lang="en-US" sz="1700" b="1" dirty="0">
                <a:solidFill>
                  <a:srgbClr val="0D0D0D"/>
                </a:solidFill>
                <a:latin typeface="Söhne"/>
              </a:rPr>
              <a:t>LIKE</a:t>
            </a:r>
            <a:r>
              <a:rPr lang="en-US" sz="1700" dirty="0">
                <a:solidFill>
                  <a:srgbClr val="0D0D0D"/>
                </a:solidFill>
                <a:latin typeface="Söhne"/>
              </a:rPr>
              <a:t>’ statement in SQL where the launch sites begin with `CCA`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8FFD2CC-02DC-C84D-B04B-E8F5002E268A}"/>
              </a:ext>
            </a:extLst>
          </p:cNvPr>
          <p:cNvPicPr>
            <a:picLocks noChangeAspect="1"/>
          </p:cNvPicPr>
          <p:nvPr/>
        </p:nvPicPr>
        <p:blipFill>
          <a:blip r:embed="rId3"/>
          <a:stretch>
            <a:fillRect/>
          </a:stretch>
        </p:blipFill>
        <p:spPr>
          <a:xfrm>
            <a:off x="1763486" y="2388074"/>
            <a:ext cx="6682855" cy="378888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700" dirty="0">
                <a:solidFill>
                  <a:srgbClr val="0D0D0D"/>
                </a:solidFill>
                <a:latin typeface="Söhne"/>
              </a:rPr>
              <a:t>Using </a:t>
            </a:r>
            <a:r>
              <a:rPr lang="en-US" sz="1700" b="1" dirty="0">
                <a:solidFill>
                  <a:srgbClr val="0D0D0D"/>
                </a:solidFill>
                <a:latin typeface="Söhne"/>
              </a:rPr>
              <a:t>sum() </a:t>
            </a:r>
            <a:r>
              <a:rPr lang="en-US" sz="1700" dirty="0">
                <a:solidFill>
                  <a:srgbClr val="0D0D0D"/>
                </a:solidFill>
                <a:latin typeface="Söhne"/>
              </a:rPr>
              <a:t>and </a:t>
            </a:r>
            <a:r>
              <a:rPr lang="en-US" sz="1700" b="1" dirty="0">
                <a:solidFill>
                  <a:srgbClr val="0D0D0D"/>
                </a:solidFill>
                <a:latin typeface="Söhne"/>
              </a:rPr>
              <a:t>WHERE</a:t>
            </a:r>
            <a:r>
              <a:rPr lang="en-US" sz="1700" dirty="0">
                <a:solidFill>
                  <a:srgbClr val="0D0D0D"/>
                </a:solidFill>
                <a:latin typeface="Söhne"/>
              </a:rPr>
              <a:t> condition the total payload carried by boosters from NASA is found to be 45596kg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3A299A1-4F93-3DC3-02A6-1B3BF9C3DAAA}"/>
              </a:ext>
            </a:extLst>
          </p:cNvPr>
          <p:cNvPicPr>
            <a:picLocks noChangeAspect="1"/>
          </p:cNvPicPr>
          <p:nvPr/>
        </p:nvPicPr>
        <p:blipFill>
          <a:blip r:embed="rId3"/>
          <a:stretch>
            <a:fillRect/>
          </a:stretch>
        </p:blipFill>
        <p:spPr>
          <a:xfrm>
            <a:off x="418805" y="2878396"/>
            <a:ext cx="11354390" cy="178068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50000"/>
              </a:lnSpc>
              <a:spcBef>
                <a:spcPts val="1400"/>
              </a:spcBef>
              <a:buNone/>
            </a:pPr>
            <a:r>
              <a:rPr lang="en-US" sz="1700" dirty="0">
                <a:solidFill>
                  <a:srgbClr val="0D0D0D"/>
                </a:solidFill>
                <a:latin typeface="Söhne"/>
              </a:rPr>
              <a:t>Using </a:t>
            </a:r>
            <a:r>
              <a:rPr lang="en-US" sz="1700" b="1" dirty="0">
                <a:solidFill>
                  <a:srgbClr val="0D0D0D"/>
                </a:solidFill>
                <a:latin typeface="Söhne"/>
              </a:rPr>
              <a:t>avg() </a:t>
            </a:r>
            <a:r>
              <a:rPr lang="en-US" sz="1700" dirty="0">
                <a:solidFill>
                  <a:srgbClr val="0D0D0D"/>
                </a:solidFill>
                <a:latin typeface="Söhne"/>
              </a:rPr>
              <a:t>and the </a:t>
            </a:r>
            <a:r>
              <a:rPr lang="en-US" sz="1700" b="1" dirty="0">
                <a:solidFill>
                  <a:srgbClr val="0D0D0D"/>
                </a:solidFill>
                <a:latin typeface="Söhne"/>
              </a:rPr>
              <a:t>WHERE</a:t>
            </a:r>
            <a:r>
              <a:rPr lang="en-US" sz="1700" dirty="0">
                <a:solidFill>
                  <a:srgbClr val="0D0D0D"/>
                </a:solidFill>
                <a:latin typeface="Söhne"/>
              </a:rPr>
              <a:t> condition the average payload mass carried by booster version F9 v1.1 is found to be 2928.4kg.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06C20ED-A04F-C5A7-CDBC-1197EA015AB7}"/>
              </a:ext>
            </a:extLst>
          </p:cNvPr>
          <p:cNvPicPr>
            <a:picLocks noChangeAspect="1"/>
          </p:cNvPicPr>
          <p:nvPr/>
        </p:nvPicPr>
        <p:blipFill>
          <a:blip r:embed="rId3"/>
          <a:stretch>
            <a:fillRect/>
          </a:stretch>
        </p:blipFill>
        <p:spPr>
          <a:xfrm>
            <a:off x="770011" y="2858896"/>
            <a:ext cx="10047138" cy="186514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50000"/>
              </a:lnSpc>
              <a:spcBef>
                <a:spcPts val="1400"/>
              </a:spcBef>
              <a:buNone/>
            </a:pPr>
            <a:r>
              <a:rPr lang="en-US" sz="1700" dirty="0">
                <a:solidFill>
                  <a:srgbClr val="0D0D0D"/>
                </a:solidFill>
                <a:latin typeface="Söhne"/>
              </a:rPr>
              <a:t>The date of the first successful landing outcome on ground pad is 22nd December, 2015. </a:t>
            </a:r>
            <a:r>
              <a:rPr lang="en-US" sz="1700" b="1" dirty="0">
                <a:solidFill>
                  <a:srgbClr val="0D0D0D"/>
                </a:solidFill>
                <a:latin typeface="Söhne"/>
              </a:rPr>
              <a:t>Min()</a:t>
            </a:r>
            <a:r>
              <a:rPr lang="en-US" sz="1700" dirty="0">
                <a:solidFill>
                  <a:srgbClr val="0D0D0D"/>
                </a:solidFill>
                <a:latin typeface="Söhne"/>
              </a:rPr>
              <a:t> and </a:t>
            </a:r>
            <a:r>
              <a:rPr lang="en-US" sz="1700" b="1" dirty="0">
                <a:solidFill>
                  <a:srgbClr val="0D0D0D"/>
                </a:solidFill>
                <a:latin typeface="Söhne"/>
              </a:rPr>
              <a:t>WHERE</a:t>
            </a:r>
            <a:r>
              <a:rPr lang="en-US" sz="1700" dirty="0">
                <a:solidFill>
                  <a:srgbClr val="0D0D0D"/>
                </a:solidFill>
                <a:latin typeface="Söhne"/>
              </a:rPr>
              <a:t> condition were used to obtain this.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1A72495-049A-6FA8-D5CE-048E39862421}"/>
              </a:ext>
            </a:extLst>
          </p:cNvPr>
          <p:cNvPicPr>
            <a:picLocks noChangeAspect="1"/>
          </p:cNvPicPr>
          <p:nvPr/>
        </p:nvPicPr>
        <p:blipFill>
          <a:blip r:embed="rId3"/>
          <a:stretch>
            <a:fillRect/>
          </a:stretch>
        </p:blipFill>
        <p:spPr>
          <a:xfrm>
            <a:off x="770010" y="3186983"/>
            <a:ext cx="10997594" cy="192238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134433"/>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80458"/>
            <a:ext cx="10409618" cy="4838892"/>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2200" dirty="0">
              <a:solidFill>
                <a:schemeClr val="accent3">
                  <a:lumMod val="25000"/>
                </a:schemeClr>
              </a:solidFill>
              <a:latin typeface="Abadi" panose="020B0604020104020204" pitchFamily="34" charset="0"/>
            </a:endParaRPr>
          </a:p>
          <a:p>
            <a:pPr algn="l"/>
            <a:r>
              <a:rPr lang="en-US" sz="2200" dirty="0">
                <a:solidFill>
                  <a:schemeClr val="accent3">
                    <a:lumMod val="25000"/>
                  </a:schemeClr>
                </a:solidFill>
                <a:latin typeface="Abadi" panose="020B0604020104020204" pitchFamily="34" charset="0"/>
              </a:rPr>
              <a:t>This project follows a robust methodology encompassing various stages of data analysis and predictive modeling. Data collection was executed through the utilization of </a:t>
            </a:r>
            <a:r>
              <a:rPr lang="en-US" sz="2200" b="1" i="1" dirty="0">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and </a:t>
            </a:r>
            <a:r>
              <a:rPr lang="en-US" sz="2200" b="1" i="1" dirty="0">
                <a:solidFill>
                  <a:schemeClr val="accent3">
                    <a:lumMod val="25000"/>
                  </a:schemeClr>
                </a:solidFill>
                <a:latin typeface="Abadi" panose="020B0604020104020204" pitchFamily="34" charset="0"/>
              </a:rPr>
              <a:t>Web Scraping </a:t>
            </a:r>
            <a:r>
              <a:rPr lang="en-US" sz="2200" dirty="0">
                <a:solidFill>
                  <a:schemeClr val="accent3">
                    <a:lumMod val="25000"/>
                  </a:schemeClr>
                </a:solidFill>
                <a:latin typeface="Abadi" panose="020B0604020104020204" pitchFamily="34" charset="0"/>
              </a:rPr>
              <a:t>techniques, coupled with meticulous </a:t>
            </a:r>
            <a:r>
              <a:rPr lang="en-US" sz="2200" b="1" i="1" dirty="0">
                <a:solidFill>
                  <a:schemeClr val="accent3">
                    <a:lumMod val="25000"/>
                  </a:schemeClr>
                </a:solidFill>
                <a:latin typeface="Abadi" panose="020B0604020104020204" pitchFamily="34" charset="0"/>
              </a:rPr>
              <a:t>Data Wrangling</a:t>
            </a:r>
            <a:r>
              <a:rPr lang="en-US" sz="2200" dirty="0">
                <a:solidFill>
                  <a:schemeClr val="accent3">
                    <a:lumMod val="25000"/>
                  </a:schemeClr>
                </a:solidFill>
                <a:latin typeface="Abadi" panose="020B0604020104020204" pitchFamily="34" charset="0"/>
              </a:rPr>
              <a:t>.</a:t>
            </a:r>
          </a:p>
          <a:p>
            <a:pPr algn="l"/>
            <a:r>
              <a:rPr lang="en-US" sz="2200" dirty="0">
                <a:solidFill>
                  <a:schemeClr val="accent3">
                    <a:lumMod val="25000"/>
                  </a:schemeClr>
                </a:solidFill>
                <a:latin typeface="Abadi" panose="020B0604020104020204" pitchFamily="34" charset="0"/>
              </a:rPr>
              <a:t> The subsequent Exploratory Data Analysis (EDA) leveraged </a:t>
            </a:r>
            <a:r>
              <a:rPr lang="en-US" sz="2200" b="1" i="1" dirty="0">
                <a:solidFill>
                  <a:schemeClr val="accent3">
                    <a:lumMod val="25000"/>
                  </a:schemeClr>
                </a:solidFill>
                <a:latin typeface="Abadi" panose="020B0604020104020204" pitchFamily="34" charset="0"/>
              </a:rPr>
              <a:t>SQL,</a:t>
            </a:r>
            <a:r>
              <a:rPr lang="en-US" sz="2200" i="1" dirty="0">
                <a:solidFill>
                  <a:schemeClr val="accent3">
                    <a:lumMod val="25000"/>
                  </a:schemeClr>
                </a:solidFill>
                <a:latin typeface="Abadi" panose="020B0604020104020204" pitchFamily="34" charset="0"/>
              </a:rPr>
              <a:t> </a:t>
            </a:r>
            <a:r>
              <a:rPr lang="en-US" sz="2200" b="1" i="1" dirty="0">
                <a:solidFill>
                  <a:schemeClr val="accent3">
                    <a:lumMod val="25000"/>
                  </a:schemeClr>
                </a:solidFill>
                <a:latin typeface="Abadi" panose="020B0604020104020204" pitchFamily="34" charset="0"/>
              </a:rPr>
              <a:t>Pandas</a:t>
            </a:r>
            <a:r>
              <a:rPr lang="en-US" sz="2200" i="1" dirty="0">
                <a:solidFill>
                  <a:schemeClr val="accent3">
                    <a:lumMod val="25000"/>
                  </a:schemeClr>
                </a:solidFill>
                <a:latin typeface="Abadi" panose="020B0604020104020204" pitchFamily="34" charset="0"/>
              </a:rPr>
              <a:t>, and </a:t>
            </a:r>
            <a:r>
              <a:rPr lang="en-US" sz="2200" b="1" i="1" dirty="0">
                <a:solidFill>
                  <a:schemeClr val="accent3">
                    <a:lumMod val="25000"/>
                  </a:schemeClr>
                </a:solidFill>
                <a:latin typeface="Abadi" panose="020B0604020104020204" pitchFamily="34" charset="0"/>
              </a:rPr>
              <a:t>Matplotlib</a:t>
            </a:r>
            <a:r>
              <a:rPr lang="en-US" sz="2200" i="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for a comprehensive understanding of the dataset.</a:t>
            </a:r>
          </a:p>
          <a:p>
            <a:pPr algn="l"/>
            <a:r>
              <a:rPr lang="en-US" sz="2200" dirty="0">
                <a:solidFill>
                  <a:schemeClr val="accent3">
                    <a:lumMod val="25000"/>
                  </a:schemeClr>
                </a:solidFill>
                <a:latin typeface="Abadi" panose="020B0604020104020204" pitchFamily="34" charset="0"/>
              </a:rPr>
              <a:t>The findings were visually represented through </a:t>
            </a:r>
            <a:r>
              <a:rPr lang="en-US" sz="2200" b="1" i="1" dirty="0">
                <a:solidFill>
                  <a:schemeClr val="accent3">
                    <a:lumMod val="25000"/>
                  </a:schemeClr>
                </a:solidFill>
                <a:latin typeface="Abadi" panose="020B0604020104020204" pitchFamily="34" charset="0"/>
              </a:rPr>
              <a:t>Interactive Visual Analytics and Dashboards</a:t>
            </a:r>
            <a:r>
              <a:rPr lang="en-US" sz="2200" dirty="0">
                <a:solidFill>
                  <a:schemeClr val="accent3">
                    <a:lumMod val="25000"/>
                  </a:schemeClr>
                </a:solidFill>
                <a:latin typeface="Abadi" panose="020B0604020104020204" pitchFamily="34" charset="0"/>
              </a:rPr>
              <a:t>, offering stakeholders an intuitive grasp of key insights. </a:t>
            </a:r>
          </a:p>
          <a:p>
            <a:pPr algn="l"/>
            <a:r>
              <a:rPr lang="en-US" sz="2200" dirty="0">
                <a:solidFill>
                  <a:schemeClr val="accent3">
                    <a:lumMod val="25000"/>
                  </a:schemeClr>
                </a:solidFill>
                <a:latin typeface="Abadi" panose="020B0604020104020204" pitchFamily="34" charset="0"/>
              </a:rPr>
              <a:t>Additionally, the project incorporated Predictive Analysis using advanced </a:t>
            </a:r>
            <a:r>
              <a:rPr lang="en-US" sz="2200" b="1" i="1" dirty="0">
                <a:solidFill>
                  <a:schemeClr val="accent3">
                    <a:lumMod val="25000"/>
                  </a:schemeClr>
                </a:solidFill>
                <a:latin typeface="Abadi" panose="020B0604020104020204" pitchFamily="34" charset="0"/>
              </a:rPr>
              <a:t>Machine Learning models</a:t>
            </a:r>
            <a:r>
              <a:rPr lang="en-US" sz="2200" i="1"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enhancing the ability to make informed decisions based on data-driven predictions.</a:t>
            </a:r>
          </a:p>
          <a:p>
            <a:pPr algn="l"/>
            <a:r>
              <a:rPr lang="en-US" sz="2200" dirty="0">
                <a:solidFill>
                  <a:schemeClr val="accent3">
                    <a:lumMod val="25000"/>
                  </a:schemeClr>
                </a:solidFill>
                <a:latin typeface="Abadi" panose="020B0604020104020204" pitchFamily="34" charset="0"/>
              </a:rPr>
              <a:t>The successful implementation of data collection from APIs and web scraping, coupled with an in-depth analysis of essential dataset features, underscores the project's commitment to robust data handling. Multiple machine learning models were trained, ensuring the highest predictive accuracy. </a:t>
            </a:r>
            <a:r>
              <a:rPr lang="en-US" sz="2200" b="1" i="1" dirty="0">
                <a:solidFill>
                  <a:schemeClr val="accent3">
                    <a:lumMod val="25000"/>
                  </a:schemeClr>
                </a:solidFill>
                <a:latin typeface="Abadi" panose="020B0604020104020204" pitchFamily="34" charset="0"/>
              </a:rPr>
              <a:t>Decision tree performed the best </a:t>
            </a:r>
            <a:r>
              <a:rPr lang="en-US" sz="2200" dirty="0">
                <a:solidFill>
                  <a:schemeClr val="accent3">
                    <a:lumMod val="25000"/>
                  </a:schemeClr>
                </a:solidFill>
                <a:latin typeface="Abadi" panose="020B0604020104020204" pitchFamily="34" charset="0"/>
              </a:rPr>
              <a:t>out of all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50000"/>
              </a:lnSpc>
              <a:spcBef>
                <a:spcPts val="1400"/>
              </a:spcBef>
              <a:buNone/>
            </a:pPr>
            <a:r>
              <a:rPr lang="en-US" sz="1700" dirty="0">
                <a:solidFill>
                  <a:srgbClr val="0D0D0D"/>
                </a:solidFill>
                <a:latin typeface="Söhne"/>
              </a:rPr>
              <a:t>The names of four boosters which have successfully landed on drone ship and had payload mass greater than 4000 but less than 6000 are displayed here using </a:t>
            </a:r>
            <a:r>
              <a:rPr lang="en-US" sz="1700" b="1" dirty="0">
                <a:solidFill>
                  <a:srgbClr val="0D0D0D"/>
                </a:solidFill>
                <a:latin typeface="Söhne"/>
              </a:rPr>
              <a:t>WHERE</a:t>
            </a:r>
            <a:r>
              <a:rPr lang="en-US" sz="1700" dirty="0">
                <a:solidFill>
                  <a:srgbClr val="0D0D0D"/>
                </a:solidFill>
                <a:latin typeface="Söhne"/>
              </a:rPr>
              <a:t> condition.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0F82041-0C5C-3E55-20AB-83AEABE8F70E}"/>
              </a:ext>
            </a:extLst>
          </p:cNvPr>
          <p:cNvPicPr>
            <a:picLocks noChangeAspect="1"/>
          </p:cNvPicPr>
          <p:nvPr/>
        </p:nvPicPr>
        <p:blipFill>
          <a:blip r:embed="rId3"/>
          <a:stretch>
            <a:fillRect/>
          </a:stretch>
        </p:blipFill>
        <p:spPr>
          <a:xfrm>
            <a:off x="982478" y="3135703"/>
            <a:ext cx="10303133" cy="211092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50000"/>
              </a:lnSpc>
              <a:spcBef>
                <a:spcPts val="1400"/>
              </a:spcBef>
              <a:buNone/>
            </a:pPr>
            <a:r>
              <a:rPr lang="en-US" sz="1700" dirty="0">
                <a:solidFill>
                  <a:srgbClr val="0D0D0D"/>
                </a:solidFill>
                <a:latin typeface="Söhne"/>
              </a:rPr>
              <a:t>The total number of successful and failed mission outcomes are displayed here using </a:t>
            </a:r>
            <a:r>
              <a:rPr lang="en-US" sz="1700" b="1" dirty="0">
                <a:solidFill>
                  <a:srgbClr val="0D0D0D"/>
                </a:solidFill>
                <a:latin typeface="Söhne"/>
              </a:rPr>
              <a:t>COUNT() </a:t>
            </a:r>
            <a:r>
              <a:rPr lang="en-US" sz="1700" dirty="0">
                <a:solidFill>
                  <a:srgbClr val="0D0D0D"/>
                </a:solidFill>
                <a:latin typeface="Söhne"/>
              </a:rPr>
              <a:t>and </a:t>
            </a:r>
            <a:r>
              <a:rPr lang="en-US" sz="1700" b="1" dirty="0">
                <a:solidFill>
                  <a:srgbClr val="0D0D0D"/>
                </a:solidFill>
                <a:latin typeface="Söhne"/>
              </a:rPr>
              <a:t>GROUP BY</a:t>
            </a:r>
            <a:r>
              <a:rPr lang="en-US" sz="1700" dirty="0">
                <a:solidFill>
                  <a:srgbClr val="0D0D0D"/>
                </a:solidFill>
                <a:latin typeface="Söhne"/>
              </a:rPr>
              <a:t> statements.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E8D4F9B-8AB0-1C77-B56A-1780CA0B2C21}"/>
              </a:ext>
            </a:extLst>
          </p:cNvPr>
          <p:cNvPicPr>
            <a:picLocks noChangeAspect="1"/>
          </p:cNvPicPr>
          <p:nvPr/>
        </p:nvPicPr>
        <p:blipFill>
          <a:blip r:embed="rId3"/>
          <a:stretch>
            <a:fillRect/>
          </a:stretch>
        </p:blipFill>
        <p:spPr>
          <a:xfrm>
            <a:off x="1676401" y="2842715"/>
            <a:ext cx="8103117" cy="274165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6029"/>
            <a:ext cx="9745589" cy="5170714"/>
          </a:xfrm>
          <a:prstGeom prst="rect">
            <a:avLst/>
          </a:prstGeom>
        </p:spPr>
        <p:txBody>
          <a:bodyPr>
            <a:normAutofit/>
          </a:bodyPr>
          <a:lstStyle/>
          <a:p>
            <a:pPr marL="0" indent="0">
              <a:lnSpc>
                <a:spcPct val="100000"/>
              </a:lnSpc>
              <a:spcBef>
                <a:spcPts val="1400"/>
              </a:spcBef>
              <a:buNone/>
            </a:pPr>
            <a:r>
              <a:rPr lang="en-US" sz="1700" dirty="0">
                <a:solidFill>
                  <a:srgbClr val="0D0D0D"/>
                </a:solidFill>
                <a:latin typeface="Söhne"/>
              </a:rPr>
              <a:t>The names of the 12 boosters which have carried the maximum payload mass using </a:t>
            </a:r>
            <a:r>
              <a:rPr lang="en-US" sz="1700" b="1" dirty="0">
                <a:solidFill>
                  <a:srgbClr val="0D0D0D"/>
                </a:solidFill>
                <a:latin typeface="Söhne"/>
              </a:rPr>
              <a:t>WHERE</a:t>
            </a:r>
            <a:r>
              <a:rPr lang="en-US" sz="1700" dirty="0">
                <a:solidFill>
                  <a:srgbClr val="0D0D0D"/>
                </a:solidFill>
                <a:latin typeface="Söhne"/>
              </a:rPr>
              <a:t> and </a:t>
            </a:r>
            <a:r>
              <a:rPr lang="en-US" sz="1700" b="1" dirty="0">
                <a:solidFill>
                  <a:srgbClr val="0D0D0D"/>
                </a:solidFill>
                <a:latin typeface="Söhne"/>
              </a:rPr>
              <a:t>MAX()</a:t>
            </a:r>
            <a:r>
              <a:rPr lang="en-US" sz="1700" dirty="0">
                <a:solidFill>
                  <a:srgbClr val="0D0D0D"/>
                </a:solidFill>
                <a:latin typeface="Söhne"/>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39153AC-BADA-F554-FFDA-AC568760DE02}"/>
              </a:ext>
            </a:extLst>
          </p:cNvPr>
          <p:cNvPicPr>
            <a:picLocks noChangeAspect="1"/>
          </p:cNvPicPr>
          <p:nvPr/>
        </p:nvPicPr>
        <p:blipFill>
          <a:blip r:embed="rId3"/>
          <a:stretch>
            <a:fillRect/>
          </a:stretch>
        </p:blipFill>
        <p:spPr>
          <a:xfrm>
            <a:off x="1897249" y="2143228"/>
            <a:ext cx="7149045" cy="398542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50000"/>
              </a:lnSpc>
              <a:spcBef>
                <a:spcPts val="1400"/>
              </a:spcBef>
            </a:pPr>
            <a:r>
              <a:rPr lang="en-US" sz="1700" dirty="0">
                <a:solidFill>
                  <a:srgbClr val="0D0D0D"/>
                </a:solidFill>
                <a:latin typeface="Söhne"/>
              </a:rPr>
              <a:t>The failed landing outcomes in drone ship, their booster versions, and launch site names for the year 2015 is displayed here using </a:t>
            </a:r>
            <a:r>
              <a:rPr lang="en-US" sz="1700" b="1" dirty="0">
                <a:solidFill>
                  <a:srgbClr val="0D0D0D"/>
                </a:solidFill>
                <a:latin typeface="Söhne"/>
              </a:rPr>
              <a:t>WHERE</a:t>
            </a:r>
            <a:r>
              <a:rPr lang="en-US" sz="1700" dirty="0">
                <a:solidFill>
                  <a:srgbClr val="0D0D0D"/>
                </a:solidFill>
                <a:latin typeface="Söhne"/>
              </a:rPr>
              <a:t>. Month is extracted from the given data in the data using </a:t>
            </a:r>
            <a:r>
              <a:rPr lang="en-US" sz="1700" b="1" dirty="0" err="1">
                <a:solidFill>
                  <a:srgbClr val="0D0D0D"/>
                </a:solidFill>
                <a:latin typeface="Söhne"/>
              </a:rPr>
              <a:t>substr</a:t>
            </a:r>
            <a:r>
              <a:rPr lang="en-US" sz="1700" b="1" dirty="0">
                <a:solidFill>
                  <a:srgbClr val="0D0D0D"/>
                </a:solidFill>
                <a:latin typeface="Söhne"/>
              </a:rPr>
              <a:t>()</a:t>
            </a:r>
            <a:r>
              <a:rPr lang="en-US" sz="1700" dirty="0">
                <a:solidFill>
                  <a:srgbClr val="0D0D0D"/>
                </a:solidFill>
                <a:latin typeface="Söhne"/>
              </a:rPr>
              <a:t>. </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5EEFC22-CF44-4A0A-4E2C-5A35BB249130}"/>
              </a:ext>
            </a:extLst>
          </p:cNvPr>
          <p:cNvPicPr>
            <a:picLocks noChangeAspect="1"/>
          </p:cNvPicPr>
          <p:nvPr/>
        </p:nvPicPr>
        <p:blipFill>
          <a:blip r:embed="rId3"/>
          <a:stretch>
            <a:fillRect/>
          </a:stretch>
        </p:blipFill>
        <p:spPr>
          <a:xfrm>
            <a:off x="919210" y="3069771"/>
            <a:ext cx="10067576" cy="248886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4257"/>
            <a:ext cx="9745589" cy="5022954"/>
          </a:xfrm>
          <a:prstGeom prst="rect">
            <a:avLst/>
          </a:prstGeom>
        </p:spPr>
        <p:txBody>
          <a:bodyPr lIns="91440" tIns="45720" rIns="91440" bIns="45720" anchor="t"/>
          <a:lstStyle/>
          <a:p>
            <a:pPr>
              <a:lnSpc>
                <a:spcPct val="150000"/>
              </a:lnSpc>
              <a:spcBef>
                <a:spcPts val="1400"/>
              </a:spcBef>
            </a:pPr>
            <a:r>
              <a:rPr lang="en-US" sz="1700" dirty="0">
                <a:solidFill>
                  <a:srgbClr val="0D0D0D"/>
                </a:solidFill>
                <a:latin typeface="Söhne"/>
              </a:rPr>
              <a:t>The count of landing outcomes (such as Failure (drone ship) or Success (ground pad)) between the date 2010-06-04 and 2017-03-20, in descending order is shown here using </a:t>
            </a:r>
            <a:r>
              <a:rPr lang="en-US" sz="1700" b="1" dirty="0">
                <a:solidFill>
                  <a:srgbClr val="0D0D0D"/>
                </a:solidFill>
                <a:latin typeface="Söhne"/>
              </a:rPr>
              <a:t>WHERE</a:t>
            </a:r>
            <a:r>
              <a:rPr lang="en-US" sz="1700" dirty="0">
                <a:solidFill>
                  <a:srgbClr val="0D0D0D"/>
                </a:solidFill>
                <a:latin typeface="Söhne"/>
              </a:rPr>
              <a:t>, </a:t>
            </a:r>
            <a:r>
              <a:rPr lang="en-US" sz="1700" b="1" dirty="0">
                <a:solidFill>
                  <a:srgbClr val="0D0D0D"/>
                </a:solidFill>
                <a:latin typeface="Söhne"/>
              </a:rPr>
              <a:t>COUNT()</a:t>
            </a:r>
            <a:r>
              <a:rPr lang="en-US" sz="1700" dirty="0">
                <a:solidFill>
                  <a:srgbClr val="0D0D0D"/>
                </a:solidFill>
                <a:latin typeface="Söhne"/>
              </a:rPr>
              <a:t>, </a:t>
            </a:r>
            <a:r>
              <a:rPr lang="en-US" sz="1700" b="1" dirty="0">
                <a:solidFill>
                  <a:srgbClr val="0D0D0D"/>
                </a:solidFill>
                <a:latin typeface="Söhne"/>
              </a:rPr>
              <a:t>GROUP BY </a:t>
            </a:r>
            <a:r>
              <a:rPr lang="en-US" sz="1700" dirty="0">
                <a:solidFill>
                  <a:srgbClr val="0D0D0D"/>
                </a:solidFill>
                <a:latin typeface="Söhne"/>
              </a:rPr>
              <a:t>and </a:t>
            </a:r>
            <a:r>
              <a:rPr lang="en-US" sz="1700" b="1" dirty="0">
                <a:solidFill>
                  <a:srgbClr val="0D0D0D"/>
                </a:solidFill>
                <a:latin typeface="Söhne"/>
              </a:rPr>
              <a:t>ORDER BY.</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A67637D-B4FB-46E5-70CA-87EA8C6A0F51}"/>
              </a:ext>
            </a:extLst>
          </p:cNvPr>
          <p:cNvPicPr>
            <a:picLocks noChangeAspect="1"/>
          </p:cNvPicPr>
          <p:nvPr/>
        </p:nvPicPr>
        <p:blipFill>
          <a:blip r:embed="rId3"/>
          <a:stretch>
            <a:fillRect/>
          </a:stretch>
        </p:blipFill>
        <p:spPr>
          <a:xfrm>
            <a:off x="1220068" y="2797629"/>
            <a:ext cx="8579957" cy="342876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352145"/>
            <a:ext cx="2743200" cy="401638"/>
          </a:xfrm>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38942"/>
            <a:ext cx="10126590" cy="5127171"/>
          </a:xfrm>
          <a:prstGeom prst="rect">
            <a:avLst/>
          </a:prstGeom>
        </p:spPr>
        <p:txBody>
          <a:bodyPr lIns="91440" tIns="45720" rIns="91440" bIns="45720" anchor="t">
            <a:normAutofit lnSpcReduction="10000"/>
          </a:bodyPr>
          <a:lstStyle/>
          <a:p>
            <a:endParaRPr lang="en-US" sz="1700" dirty="0">
              <a:solidFill>
                <a:srgbClr val="0D0D0D"/>
              </a:solidFill>
              <a:latin typeface="Söhne"/>
            </a:endParaRPr>
          </a:p>
          <a:p>
            <a:endParaRPr lang="en-US" sz="1700" dirty="0">
              <a:solidFill>
                <a:srgbClr val="0D0D0D"/>
              </a:solidFill>
              <a:latin typeface="Söhne"/>
            </a:endParaRPr>
          </a:p>
          <a:p>
            <a:endParaRPr lang="en-US" sz="1700" dirty="0">
              <a:solidFill>
                <a:srgbClr val="0D0D0D"/>
              </a:solidFill>
              <a:latin typeface="Söhne"/>
            </a:endParaRPr>
          </a:p>
          <a:p>
            <a:endParaRPr lang="en-US" sz="1700" dirty="0">
              <a:solidFill>
                <a:srgbClr val="0D0D0D"/>
              </a:solidFill>
              <a:latin typeface="Söhne"/>
            </a:endParaRPr>
          </a:p>
          <a:p>
            <a:endParaRPr lang="en-US" sz="1700" dirty="0">
              <a:solidFill>
                <a:srgbClr val="0D0D0D"/>
              </a:solidFill>
              <a:latin typeface="Söhne"/>
            </a:endParaRPr>
          </a:p>
          <a:p>
            <a:endParaRPr lang="en-US" sz="1700" dirty="0">
              <a:solidFill>
                <a:srgbClr val="0D0D0D"/>
              </a:solidFill>
              <a:latin typeface="Söhne"/>
            </a:endParaRPr>
          </a:p>
          <a:p>
            <a:endParaRPr lang="en-US" sz="1700" dirty="0">
              <a:solidFill>
                <a:srgbClr val="0D0D0D"/>
              </a:solidFill>
              <a:latin typeface="Söhne"/>
            </a:endParaRPr>
          </a:p>
          <a:p>
            <a:endParaRPr lang="en-US" sz="1700" dirty="0">
              <a:solidFill>
                <a:srgbClr val="0D0D0D"/>
              </a:solidFill>
              <a:latin typeface="Söhne"/>
            </a:endParaRPr>
          </a:p>
          <a:p>
            <a:endParaRPr lang="en-US" sz="1700" dirty="0">
              <a:solidFill>
                <a:srgbClr val="0D0D0D"/>
              </a:solidFill>
              <a:latin typeface="Söhne"/>
            </a:endParaRPr>
          </a:p>
          <a:p>
            <a:endParaRPr lang="en-US" sz="1700" dirty="0">
              <a:solidFill>
                <a:srgbClr val="0D0D0D"/>
              </a:solidFill>
              <a:latin typeface="Söhne"/>
            </a:endParaRPr>
          </a:p>
          <a:p>
            <a:endParaRPr lang="en-US" sz="1700" dirty="0">
              <a:solidFill>
                <a:srgbClr val="0D0D0D"/>
              </a:solidFill>
              <a:latin typeface="Söhne"/>
            </a:endParaRPr>
          </a:p>
          <a:p>
            <a:endParaRPr lang="en-US" sz="1700" dirty="0">
              <a:solidFill>
                <a:srgbClr val="0D0D0D"/>
              </a:solidFill>
              <a:latin typeface="Söhne"/>
            </a:endParaRPr>
          </a:p>
          <a:p>
            <a:endParaRPr lang="en-US" sz="1700" dirty="0">
              <a:solidFill>
                <a:srgbClr val="0D0D0D"/>
              </a:solidFill>
              <a:latin typeface="Söhne"/>
            </a:endParaRPr>
          </a:p>
          <a:p>
            <a:pPr>
              <a:spcBef>
                <a:spcPts val="600"/>
              </a:spcBef>
            </a:pPr>
            <a:r>
              <a:rPr lang="en-US" sz="1700" dirty="0">
                <a:solidFill>
                  <a:srgbClr val="0D0D0D"/>
                </a:solidFill>
                <a:latin typeface="Söhne"/>
              </a:rPr>
              <a:t>There are four launch sites marked in the map, one near California and other three near Florida.</a:t>
            </a:r>
          </a:p>
          <a:p>
            <a:pPr>
              <a:spcBef>
                <a:spcPts val="600"/>
              </a:spcBef>
            </a:pPr>
            <a:r>
              <a:rPr lang="en-US" sz="1700" dirty="0">
                <a:solidFill>
                  <a:srgbClr val="0D0D0D"/>
                </a:solidFill>
                <a:latin typeface="Söhne"/>
              </a:rPr>
              <a:t>All the sites are situated </a:t>
            </a:r>
            <a:r>
              <a:rPr lang="en-US" sz="1700" b="1" dirty="0">
                <a:solidFill>
                  <a:srgbClr val="0D0D0D"/>
                </a:solidFill>
                <a:latin typeface="Söhne"/>
              </a:rPr>
              <a:t>near to the coastal area, away from cities </a:t>
            </a:r>
            <a:r>
              <a:rPr lang="en-US" sz="1700" dirty="0">
                <a:solidFill>
                  <a:srgbClr val="0D0D0D"/>
                </a:solidFill>
                <a:latin typeface="Söhne"/>
              </a:rPr>
              <a:t>which helps to avoids any risks to populated area.</a:t>
            </a:r>
          </a:p>
          <a:p>
            <a:pPr marL="0" indent="0">
              <a:buNone/>
            </a:pPr>
            <a:endParaRPr lang="en-US" sz="1700" dirty="0">
              <a:solidFill>
                <a:srgbClr val="0D0D0D"/>
              </a:solidFill>
              <a:latin typeface="Söhne"/>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for all launch sites</a:t>
            </a:r>
          </a:p>
        </p:txBody>
      </p:sp>
      <p:pic>
        <p:nvPicPr>
          <p:cNvPr id="6" name="Picture 5">
            <a:extLst>
              <a:ext uri="{FF2B5EF4-FFF2-40B4-BE49-F238E27FC236}">
                <a16:creationId xmlns:a16="http://schemas.microsoft.com/office/drawing/2014/main" id="{C0ADAA44-9638-01C0-F8A4-02D3EC82B56C}"/>
              </a:ext>
            </a:extLst>
          </p:cNvPr>
          <p:cNvPicPr>
            <a:picLocks noChangeAspect="1"/>
          </p:cNvPicPr>
          <p:nvPr/>
        </p:nvPicPr>
        <p:blipFill>
          <a:blip r:embed="rId3"/>
          <a:stretch>
            <a:fillRect/>
          </a:stretch>
        </p:blipFill>
        <p:spPr>
          <a:xfrm>
            <a:off x="1570382" y="1338942"/>
            <a:ext cx="7792394" cy="417248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75947"/>
            <a:ext cx="2743200" cy="401638"/>
          </a:xfrm>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2486"/>
            <a:ext cx="9745589" cy="5105400"/>
          </a:xfrm>
          <a:prstGeom prst="rect">
            <a:avLst/>
          </a:prstGeom>
        </p:spPr>
        <p:txBody>
          <a:bodyPr lIns="91440" tIns="45720" rIns="91440" bIns="45720" anchor="t">
            <a:normAutofit lnSpcReduction="10000"/>
          </a:bodyPr>
          <a:lstStyle/>
          <a:p>
            <a:pPr>
              <a:spcBef>
                <a:spcPts val="600"/>
              </a:spcBef>
            </a:pPr>
            <a:endParaRPr lang="en-US" sz="1700" dirty="0">
              <a:solidFill>
                <a:srgbClr val="0D0D0D"/>
              </a:solidFill>
              <a:latin typeface="Söhne"/>
            </a:endParaRPr>
          </a:p>
          <a:p>
            <a:pPr>
              <a:spcBef>
                <a:spcPts val="600"/>
              </a:spcBef>
            </a:pPr>
            <a:endParaRPr lang="en-US" sz="1700" dirty="0">
              <a:solidFill>
                <a:srgbClr val="0D0D0D"/>
              </a:solidFill>
              <a:latin typeface="Söhne"/>
            </a:endParaRPr>
          </a:p>
          <a:p>
            <a:pPr>
              <a:spcBef>
                <a:spcPts val="600"/>
              </a:spcBef>
            </a:pPr>
            <a:endParaRPr lang="en-US" sz="1700" dirty="0">
              <a:solidFill>
                <a:srgbClr val="0D0D0D"/>
              </a:solidFill>
              <a:latin typeface="Söhne"/>
            </a:endParaRPr>
          </a:p>
          <a:p>
            <a:pPr>
              <a:spcBef>
                <a:spcPts val="600"/>
              </a:spcBef>
            </a:pPr>
            <a:endParaRPr lang="en-US" sz="1700" dirty="0">
              <a:solidFill>
                <a:srgbClr val="0D0D0D"/>
              </a:solidFill>
              <a:latin typeface="Söhne"/>
            </a:endParaRPr>
          </a:p>
          <a:p>
            <a:pPr>
              <a:spcBef>
                <a:spcPts val="600"/>
              </a:spcBef>
            </a:pPr>
            <a:endParaRPr lang="en-US" sz="1700" dirty="0">
              <a:solidFill>
                <a:srgbClr val="0D0D0D"/>
              </a:solidFill>
              <a:latin typeface="Söhne"/>
            </a:endParaRPr>
          </a:p>
          <a:p>
            <a:pPr>
              <a:spcBef>
                <a:spcPts val="600"/>
              </a:spcBef>
            </a:pPr>
            <a:endParaRPr lang="en-US" sz="1700" dirty="0">
              <a:solidFill>
                <a:srgbClr val="0D0D0D"/>
              </a:solidFill>
              <a:latin typeface="Söhne"/>
            </a:endParaRPr>
          </a:p>
          <a:p>
            <a:pPr>
              <a:spcBef>
                <a:spcPts val="600"/>
              </a:spcBef>
            </a:pPr>
            <a:endParaRPr lang="en-US" sz="1700" dirty="0">
              <a:solidFill>
                <a:srgbClr val="0D0D0D"/>
              </a:solidFill>
              <a:latin typeface="Söhne"/>
            </a:endParaRPr>
          </a:p>
          <a:p>
            <a:pPr>
              <a:spcBef>
                <a:spcPts val="600"/>
              </a:spcBef>
            </a:pPr>
            <a:endParaRPr lang="en-US" sz="1700" dirty="0">
              <a:solidFill>
                <a:srgbClr val="0D0D0D"/>
              </a:solidFill>
              <a:latin typeface="Söhne"/>
            </a:endParaRPr>
          </a:p>
          <a:p>
            <a:pPr>
              <a:spcBef>
                <a:spcPts val="600"/>
              </a:spcBef>
            </a:pPr>
            <a:endParaRPr lang="en-US" sz="1700" dirty="0">
              <a:solidFill>
                <a:srgbClr val="0D0D0D"/>
              </a:solidFill>
              <a:latin typeface="Söhne"/>
            </a:endParaRPr>
          </a:p>
          <a:p>
            <a:pPr>
              <a:spcBef>
                <a:spcPts val="600"/>
              </a:spcBef>
            </a:pPr>
            <a:endParaRPr lang="en-US" sz="1700" dirty="0">
              <a:solidFill>
                <a:srgbClr val="0D0D0D"/>
              </a:solidFill>
              <a:latin typeface="Söhne"/>
            </a:endParaRPr>
          </a:p>
          <a:p>
            <a:pPr>
              <a:spcBef>
                <a:spcPts val="600"/>
              </a:spcBef>
            </a:pPr>
            <a:endParaRPr lang="en-US" sz="1700" dirty="0">
              <a:solidFill>
                <a:srgbClr val="0D0D0D"/>
              </a:solidFill>
              <a:latin typeface="Söhne"/>
            </a:endParaRPr>
          </a:p>
          <a:p>
            <a:pPr>
              <a:spcBef>
                <a:spcPts val="600"/>
              </a:spcBef>
            </a:pPr>
            <a:endParaRPr lang="en-US" sz="1700" dirty="0">
              <a:solidFill>
                <a:srgbClr val="0D0D0D"/>
              </a:solidFill>
              <a:latin typeface="Söhne"/>
            </a:endParaRPr>
          </a:p>
          <a:p>
            <a:pPr marL="0" indent="0">
              <a:spcBef>
                <a:spcPts val="600"/>
              </a:spcBef>
              <a:buNone/>
            </a:pPr>
            <a:endParaRPr lang="en-US" sz="1700" dirty="0">
              <a:solidFill>
                <a:srgbClr val="0D0D0D"/>
              </a:solidFill>
              <a:latin typeface="Söhne"/>
            </a:endParaRPr>
          </a:p>
          <a:p>
            <a:pPr>
              <a:spcBef>
                <a:spcPts val="600"/>
              </a:spcBef>
            </a:pPr>
            <a:r>
              <a:rPr lang="en-US" sz="1700" dirty="0">
                <a:solidFill>
                  <a:srgbClr val="0D0D0D"/>
                </a:solidFill>
                <a:latin typeface="Söhne"/>
              </a:rPr>
              <a:t>The map displays color-labeled outcomes for launches from the launch site </a:t>
            </a:r>
            <a:r>
              <a:rPr lang="en-US" sz="1700" b="1" dirty="0">
                <a:solidFill>
                  <a:srgbClr val="0D0D0D"/>
                </a:solidFill>
                <a:latin typeface="Söhne"/>
              </a:rPr>
              <a:t>CCAFS LC-40</a:t>
            </a:r>
            <a:r>
              <a:rPr lang="en-US" sz="1700" dirty="0">
                <a:solidFill>
                  <a:srgbClr val="0D0D0D"/>
                </a:solidFill>
                <a:latin typeface="Söhne"/>
              </a:rPr>
              <a:t>. </a:t>
            </a:r>
          </a:p>
          <a:p>
            <a:pPr>
              <a:spcBef>
                <a:spcPts val="600"/>
              </a:spcBef>
            </a:pPr>
            <a:r>
              <a:rPr lang="en-US" sz="1700" dirty="0">
                <a:solidFill>
                  <a:srgbClr val="0D0D0D"/>
                </a:solidFill>
                <a:latin typeface="Söhne"/>
              </a:rPr>
              <a:t>Each launch site is assigned a color label indicating the outcome of its missions. </a:t>
            </a:r>
            <a:r>
              <a:rPr lang="en-US" sz="1700" b="1" dirty="0">
                <a:solidFill>
                  <a:srgbClr val="0D0D0D"/>
                </a:solidFill>
                <a:latin typeface="Söhne"/>
              </a:rPr>
              <a:t>Red markers represent failures, while green markers indicate successful landings. </a:t>
            </a:r>
          </a:p>
          <a:p>
            <a:pPr>
              <a:spcBef>
                <a:spcPts val="600"/>
              </a:spcBef>
            </a:pPr>
            <a:r>
              <a:rPr lang="en-US" sz="1700" dirty="0">
                <a:solidFill>
                  <a:srgbClr val="0D0D0D"/>
                </a:solidFill>
                <a:latin typeface="Söhne"/>
              </a:rPr>
              <a:t>Specifically for </a:t>
            </a:r>
            <a:r>
              <a:rPr lang="en-US" sz="1700" b="1" dirty="0">
                <a:solidFill>
                  <a:srgbClr val="0D0D0D"/>
                </a:solidFill>
                <a:latin typeface="Söhne"/>
              </a:rPr>
              <a:t>CCAFS LC-40, there are more unsuccessful landings than successful ones</a:t>
            </a:r>
            <a:r>
              <a:rPr lang="en-US" sz="1700" dirty="0">
                <a:solidFill>
                  <a:srgbClr val="0D0D0D"/>
                </a:solidFill>
                <a:latin typeface="Söhne"/>
              </a:rPr>
              <a:t>, as indicated by the predominance of red markers on the map.</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dirty="0" err="1">
                <a:solidFill>
                  <a:srgbClr val="0B49CB"/>
                </a:solidFill>
                <a:latin typeface="Abadi"/>
              </a:rPr>
              <a:t>Colour</a:t>
            </a:r>
            <a:r>
              <a:rPr lang="en-US" dirty="0">
                <a:solidFill>
                  <a:srgbClr val="0B49CB"/>
                </a:solidFill>
                <a:latin typeface="Abadi"/>
              </a:rPr>
              <a:t> labeled map for Launch Outcomes&gt;</a:t>
            </a:r>
          </a:p>
        </p:txBody>
      </p:sp>
      <p:pic>
        <p:nvPicPr>
          <p:cNvPr id="4" name="Picture 3">
            <a:extLst>
              <a:ext uri="{FF2B5EF4-FFF2-40B4-BE49-F238E27FC236}">
                <a16:creationId xmlns:a16="http://schemas.microsoft.com/office/drawing/2014/main" id="{F32C4850-0425-D4F6-302E-FAD6BDEF239D}"/>
              </a:ext>
            </a:extLst>
          </p:cNvPr>
          <p:cNvPicPr>
            <a:picLocks noChangeAspect="1"/>
          </p:cNvPicPr>
          <p:nvPr/>
        </p:nvPicPr>
        <p:blipFill>
          <a:blip r:embed="rId3"/>
          <a:stretch>
            <a:fillRect/>
          </a:stretch>
        </p:blipFill>
        <p:spPr>
          <a:xfrm>
            <a:off x="2443086" y="1382486"/>
            <a:ext cx="6910990" cy="355712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341259"/>
            <a:ext cx="2743200" cy="401638"/>
          </a:xfrm>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a:t>
            </a:r>
          </a:p>
        </p:txBody>
      </p:sp>
      <p:pic>
        <p:nvPicPr>
          <p:cNvPr id="4" name="Picture 3">
            <a:extLst>
              <a:ext uri="{FF2B5EF4-FFF2-40B4-BE49-F238E27FC236}">
                <a16:creationId xmlns:a16="http://schemas.microsoft.com/office/drawing/2014/main" id="{CA6700F8-1E3B-D3B1-A89A-92F7241CB427}"/>
              </a:ext>
            </a:extLst>
          </p:cNvPr>
          <p:cNvPicPr>
            <a:picLocks noChangeAspect="1"/>
          </p:cNvPicPr>
          <p:nvPr/>
        </p:nvPicPr>
        <p:blipFill>
          <a:blip r:embed="rId3"/>
          <a:stretch>
            <a:fillRect/>
          </a:stretch>
        </p:blipFill>
        <p:spPr>
          <a:xfrm>
            <a:off x="5965895" y="1371948"/>
            <a:ext cx="5492077" cy="4617985"/>
          </a:xfrm>
          <a:prstGeom prst="rect">
            <a:avLst/>
          </a:prstGeom>
        </p:spPr>
      </p:pic>
      <p:pic>
        <p:nvPicPr>
          <p:cNvPr id="7" name="Picture 6">
            <a:extLst>
              <a:ext uri="{FF2B5EF4-FFF2-40B4-BE49-F238E27FC236}">
                <a16:creationId xmlns:a16="http://schemas.microsoft.com/office/drawing/2014/main" id="{3F484678-6C57-7750-B04F-5E440DB275F0}"/>
              </a:ext>
            </a:extLst>
          </p:cNvPr>
          <p:cNvPicPr>
            <a:picLocks noChangeAspect="1"/>
          </p:cNvPicPr>
          <p:nvPr/>
        </p:nvPicPr>
        <p:blipFill>
          <a:blip r:embed="rId4"/>
          <a:stretch>
            <a:fillRect/>
          </a:stretch>
        </p:blipFill>
        <p:spPr>
          <a:xfrm>
            <a:off x="334645" y="1818264"/>
            <a:ext cx="5579312" cy="374433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373916"/>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Site(Contd.)</a:t>
            </a:r>
          </a:p>
        </p:txBody>
      </p:sp>
      <p:pic>
        <p:nvPicPr>
          <p:cNvPr id="10" name="Picture 9">
            <a:extLst>
              <a:ext uri="{FF2B5EF4-FFF2-40B4-BE49-F238E27FC236}">
                <a16:creationId xmlns:a16="http://schemas.microsoft.com/office/drawing/2014/main" id="{8FE045B2-1DD9-CDF6-6069-19F715DBCE26}"/>
              </a:ext>
            </a:extLst>
          </p:cNvPr>
          <p:cNvPicPr>
            <a:picLocks noChangeAspect="1"/>
          </p:cNvPicPr>
          <p:nvPr/>
        </p:nvPicPr>
        <p:blipFill>
          <a:blip r:embed="rId3"/>
          <a:stretch>
            <a:fillRect/>
          </a:stretch>
        </p:blipFill>
        <p:spPr>
          <a:xfrm>
            <a:off x="1653552" y="1378947"/>
            <a:ext cx="8748518" cy="3596952"/>
          </a:xfrm>
          <a:prstGeom prst="rect">
            <a:avLst/>
          </a:prstGeom>
        </p:spPr>
      </p:pic>
      <p:sp>
        <p:nvSpPr>
          <p:cNvPr id="2" name="Content Placeholder 4">
            <a:extLst>
              <a:ext uri="{FF2B5EF4-FFF2-40B4-BE49-F238E27FC236}">
                <a16:creationId xmlns:a16="http://schemas.microsoft.com/office/drawing/2014/main" id="{713EA08A-D87A-AF37-D5B3-AE93CB47E475}"/>
              </a:ext>
            </a:extLst>
          </p:cNvPr>
          <p:cNvSpPr txBox="1">
            <a:spLocks/>
          </p:cNvSpPr>
          <p:nvPr/>
        </p:nvSpPr>
        <p:spPr>
          <a:xfrm>
            <a:off x="770010" y="1447800"/>
            <a:ext cx="10687962" cy="492611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1700" dirty="0">
              <a:solidFill>
                <a:srgbClr val="0D0D0D"/>
              </a:solidFill>
              <a:latin typeface="Söhne"/>
            </a:endParaRPr>
          </a:p>
          <a:p>
            <a:pPr>
              <a:lnSpc>
                <a:spcPct val="100000"/>
              </a:lnSpc>
              <a:spcBef>
                <a:spcPts val="1400"/>
              </a:spcBef>
            </a:pPr>
            <a:endParaRPr lang="en-US" sz="1700" dirty="0">
              <a:solidFill>
                <a:srgbClr val="0D0D0D"/>
              </a:solidFill>
              <a:latin typeface="Söhne"/>
            </a:endParaRPr>
          </a:p>
          <a:p>
            <a:pPr>
              <a:lnSpc>
                <a:spcPct val="100000"/>
              </a:lnSpc>
              <a:spcBef>
                <a:spcPts val="1400"/>
              </a:spcBef>
            </a:pPr>
            <a:endParaRPr lang="en-US" sz="1700" dirty="0">
              <a:solidFill>
                <a:srgbClr val="0D0D0D"/>
              </a:solidFill>
              <a:latin typeface="Söhne"/>
            </a:endParaRPr>
          </a:p>
          <a:p>
            <a:pPr>
              <a:lnSpc>
                <a:spcPct val="100000"/>
              </a:lnSpc>
              <a:spcBef>
                <a:spcPts val="1400"/>
              </a:spcBef>
            </a:pPr>
            <a:endParaRPr lang="en-US" sz="1700" dirty="0">
              <a:solidFill>
                <a:srgbClr val="0D0D0D"/>
              </a:solidFill>
              <a:latin typeface="Söhne"/>
            </a:endParaRPr>
          </a:p>
          <a:p>
            <a:pPr>
              <a:lnSpc>
                <a:spcPct val="100000"/>
              </a:lnSpc>
              <a:spcBef>
                <a:spcPts val="1400"/>
              </a:spcBef>
            </a:pPr>
            <a:endParaRPr lang="en-US" sz="1700" dirty="0">
              <a:solidFill>
                <a:srgbClr val="0D0D0D"/>
              </a:solidFill>
              <a:latin typeface="Söhne"/>
            </a:endParaRPr>
          </a:p>
          <a:p>
            <a:pPr>
              <a:lnSpc>
                <a:spcPct val="100000"/>
              </a:lnSpc>
              <a:spcBef>
                <a:spcPts val="1400"/>
              </a:spcBef>
            </a:pPr>
            <a:endParaRPr lang="en-US" sz="1700" dirty="0">
              <a:solidFill>
                <a:srgbClr val="0D0D0D"/>
              </a:solidFill>
              <a:latin typeface="Söhne"/>
            </a:endParaRPr>
          </a:p>
          <a:p>
            <a:pPr>
              <a:lnSpc>
                <a:spcPct val="100000"/>
              </a:lnSpc>
              <a:spcBef>
                <a:spcPts val="1400"/>
              </a:spcBef>
            </a:pPr>
            <a:endParaRPr lang="en-US" sz="1700" dirty="0">
              <a:solidFill>
                <a:srgbClr val="0D0D0D"/>
              </a:solidFill>
              <a:latin typeface="Söhne"/>
            </a:endParaRPr>
          </a:p>
          <a:p>
            <a:pPr marL="0" indent="0">
              <a:lnSpc>
                <a:spcPct val="100000"/>
              </a:lnSpc>
              <a:spcBef>
                <a:spcPts val="1400"/>
              </a:spcBef>
              <a:buNone/>
            </a:pPr>
            <a:endParaRPr lang="en-US" sz="1700" dirty="0">
              <a:solidFill>
                <a:srgbClr val="0D0D0D"/>
              </a:solidFill>
              <a:latin typeface="Söhne"/>
            </a:endParaRPr>
          </a:p>
          <a:p>
            <a:pPr>
              <a:lnSpc>
                <a:spcPct val="100000"/>
              </a:lnSpc>
              <a:spcBef>
                <a:spcPts val="1400"/>
              </a:spcBef>
            </a:pPr>
            <a:r>
              <a:rPr lang="en-US" sz="1700" b="1" dirty="0">
                <a:solidFill>
                  <a:srgbClr val="0D0D0D"/>
                </a:solidFill>
                <a:latin typeface="Söhne"/>
              </a:rPr>
              <a:t>Railway, Highway and Coastline are relatively in close proximity to the launch site </a:t>
            </a:r>
            <a:r>
              <a:rPr lang="en-US" sz="1700" dirty="0">
                <a:solidFill>
                  <a:srgbClr val="0D0D0D"/>
                </a:solidFill>
                <a:latin typeface="Söhne"/>
              </a:rPr>
              <a:t>suggesting potential transportation and logistical advantages for accessing and transporting equipment to and from the launch site.</a:t>
            </a:r>
          </a:p>
          <a:p>
            <a:pPr>
              <a:lnSpc>
                <a:spcPct val="100000"/>
              </a:lnSpc>
              <a:spcBef>
                <a:spcPts val="1400"/>
              </a:spcBef>
            </a:pPr>
            <a:r>
              <a:rPr lang="en-US" sz="1700" dirty="0">
                <a:solidFill>
                  <a:srgbClr val="0D0D0D"/>
                </a:solidFill>
                <a:latin typeface="Söhne"/>
              </a:rPr>
              <a:t>The </a:t>
            </a:r>
            <a:r>
              <a:rPr lang="en-US" sz="1700" b="1" dirty="0">
                <a:solidFill>
                  <a:srgbClr val="0D0D0D"/>
                </a:solidFill>
                <a:latin typeface="Söhne"/>
              </a:rPr>
              <a:t>far distance from the city </a:t>
            </a:r>
            <a:r>
              <a:rPr lang="en-US" sz="1700" dirty="0">
                <a:solidFill>
                  <a:srgbClr val="0D0D0D"/>
                </a:solidFill>
                <a:latin typeface="Söhne"/>
              </a:rPr>
              <a:t>may indicate a strategic decision to locate the launch site away from densely populated areas for safety and operational reasons.</a:t>
            </a:r>
          </a:p>
          <a:p>
            <a:pPr>
              <a:lnSpc>
                <a:spcPct val="100000"/>
              </a:lnSpc>
              <a:spcBef>
                <a:spcPts val="1400"/>
              </a:spcBef>
            </a:pPr>
            <a:endParaRPr lang="en-US" sz="1700" dirty="0">
              <a:solidFill>
                <a:srgbClr val="0D0D0D"/>
              </a:solidFill>
              <a:latin typeface="Söhne"/>
            </a:endParaRPr>
          </a:p>
        </p:txBody>
      </p:sp>
    </p:spTree>
    <p:extLst>
      <p:ext uri="{BB962C8B-B14F-4D97-AF65-F5344CB8AC3E}">
        <p14:creationId xmlns:p14="http://schemas.microsoft.com/office/powerpoint/2010/main" val="302471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19483"/>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306285"/>
            <a:ext cx="10754781" cy="501306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US" sz="3000" b="0" i="0" dirty="0">
                <a:solidFill>
                  <a:srgbClr val="0D0D0D"/>
                </a:solidFill>
                <a:effectLst/>
                <a:latin typeface="Söhne"/>
              </a:rPr>
              <a:t>In the dynamic landscape of space exploration, SpaceX has emerged as a pioneering force, achieving remarkable success in launching rockets at a comparatively low cost. This project is framed against the backdrop of SpaceX's achievements, aiming to apply insights from their launches to predict the launch costs of a new entrant, Space Y.</a:t>
            </a:r>
          </a:p>
          <a:p>
            <a:pPr algn="l"/>
            <a:r>
              <a:rPr lang="en-US" sz="3400" b="1" i="0" dirty="0">
                <a:solidFill>
                  <a:srgbClr val="0D0D0D"/>
                </a:solidFill>
                <a:effectLst/>
                <a:latin typeface="Söhne"/>
              </a:rPr>
              <a:t>Project Background and Context:</a:t>
            </a:r>
            <a:r>
              <a:rPr lang="en-US" sz="3400" b="0" i="0" dirty="0">
                <a:solidFill>
                  <a:srgbClr val="0D0D0D"/>
                </a:solidFill>
                <a:effectLst/>
                <a:latin typeface="Söhne"/>
              </a:rPr>
              <a:t> </a:t>
            </a:r>
            <a:r>
              <a:rPr lang="en-US" sz="3000" dirty="0">
                <a:solidFill>
                  <a:srgbClr val="0D0D0D"/>
                </a:solidFill>
                <a:latin typeface="Söhne"/>
              </a:rPr>
              <a:t>SpaceX's proven success in cost-effective rocket launches serves as an invaluable foundation for this endeavor. The objective is to leverage historical data from SpaceX launches to construct a predictive model for estimating the cost associated with each launch conducted by Space Y.</a:t>
            </a:r>
          </a:p>
          <a:p>
            <a:pPr algn="l"/>
            <a:r>
              <a:rPr lang="en-US" sz="3400" b="1" i="0" dirty="0">
                <a:solidFill>
                  <a:srgbClr val="0D0D0D"/>
                </a:solidFill>
                <a:effectLst/>
                <a:latin typeface="Söhne"/>
              </a:rPr>
              <a:t>Problems to Address: </a:t>
            </a:r>
          </a:p>
          <a:p>
            <a:pPr algn="l">
              <a:buFont typeface="Wingdings" panose="05000000000000000000" pitchFamily="2" charset="2"/>
              <a:buChar char="Ø"/>
            </a:pPr>
            <a:r>
              <a:rPr lang="en-US" sz="3000" b="1" i="1" u="sng" dirty="0">
                <a:solidFill>
                  <a:srgbClr val="0D0D0D"/>
                </a:solidFill>
                <a:latin typeface="Söhne"/>
              </a:rPr>
              <a:t>Determine the Price of Each Launch</a:t>
            </a:r>
            <a:r>
              <a:rPr lang="en-US" sz="3400" b="0" i="1" dirty="0">
                <a:solidFill>
                  <a:srgbClr val="0D0D0D"/>
                </a:solidFill>
                <a:effectLst/>
                <a:latin typeface="Söhne"/>
              </a:rPr>
              <a:t>:</a:t>
            </a:r>
            <a:r>
              <a:rPr lang="en-US" sz="3400" dirty="0">
                <a:solidFill>
                  <a:srgbClr val="0D0D0D"/>
                </a:solidFill>
                <a:latin typeface="Söhne"/>
              </a:rPr>
              <a:t> </a:t>
            </a:r>
            <a:r>
              <a:rPr lang="en-US" sz="3000" dirty="0">
                <a:solidFill>
                  <a:srgbClr val="0D0D0D"/>
                </a:solidFill>
                <a:latin typeface="Söhne"/>
              </a:rPr>
              <a:t>Establish a predictive framework to estimate the cost of individual launches by Space Y, drawing insights from SpaceX's cost-effective model.</a:t>
            </a:r>
          </a:p>
          <a:p>
            <a:pPr>
              <a:buFont typeface="Wingdings" panose="05000000000000000000" pitchFamily="2" charset="2"/>
              <a:buChar char="Ø"/>
            </a:pPr>
            <a:r>
              <a:rPr lang="en-US" sz="3000" b="1" i="1" u="sng" dirty="0">
                <a:solidFill>
                  <a:srgbClr val="0D0D0D"/>
                </a:solidFill>
                <a:latin typeface="Söhne"/>
              </a:rPr>
              <a:t>Identify Crucial Predictive Features and Success Rate</a:t>
            </a:r>
            <a:r>
              <a:rPr lang="en-US" sz="3400" b="0" i="1" dirty="0">
                <a:solidFill>
                  <a:srgbClr val="0D0D0D"/>
                </a:solidFill>
                <a:effectLst/>
                <a:latin typeface="Söhne"/>
              </a:rPr>
              <a:t>:</a:t>
            </a:r>
            <a:r>
              <a:rPr lang="en-US" sz="3400" dirty="0">
                <a:solidFill>
                  <a:srgbClr val="0D0D0D"/>
                </a:solidFill>
                <a:latin typeface="Söhne"/>
              </a:rPr>
              <a:t> </a:t>
            </a:r>
            <a:r>
              <a:rPr lang="en-US" sz="3000" dirty="0">
                <a:solidFill>
                  <a:srgbClr val="0D0D0D"/>
                </a:solidFill>
                <a:latin typeface="Söhne"/>
              </a:rPr>
              <a:t>Uncover the most influential factors that contribute to predicting launch costs and success rates, offering a strategic advantage for Space Y's planning and decision-making.</a:t>
            </a:r>
          </a:p>
          <a:p>
            <a:pPr algn="l">
              <a:buFont typeface="Wingdings" panose="05000000000000000000" pitchFamily="2" charset="2"/>
              <a:buChar char="Ø"/>
            </a:pPr>
            <a:r>
              <a:rPr lang="en-US" sz="3000" b="1" i="1" u="sng" dirty="0">
                <a:solidFill>
                  <a:srgbClr val="0D0D0D"/>
                </a:solidFill>
                <a:latin typeface="Söhne"/>
              </a:rPr>
              <a:t>Explore Interrelations Between Factors</a:t>
            </a:r>
            <a:r>
              <a:rPr lang="en-US" sz="3400" b="0" i="1" dirty="0">
                <a:solidFill>
                  <a:srgbClr val="0D0D0D"/>
                </a:solidFill>
                <a:effectLst/>
                <a:latin typeface="Söhne"/>
              </a:rPr>
              <a:t>: </a:t>
            </a:r>
            <a:r>
              <a:rPr lang="en-US" sz="3000" dirty="0">
                <a:solidFill>
                  <a:srgbClr val="0D0D0D"/>
                </a:solidFill>
                <a:latin typeface="Söhne"/>
              </a:rPr>
              <a:t>Investigate potential correlations and relationships between various factors, shedding light on the complex interplay influencing launch costs and success rates</a:t>
            </a:r>
            <a:r>
              <a:rPr lang="en-US" sz="2900" b="0" i="0" dirty="0">
                <a:solidFill>
                  <a:srgbClr val="0D0D0D"/>
                </a:solidFill>
                <a:effectLst/>
                <a:latin typeface="Söhne"/>
              </a:rPr>
              <a:t>.</a:t>
            </a:r>
          </a:p>
          <a:p>
            <a:pPr marL="0" indent="0" algn="l">
              <a:buNone/>
            </a:pPr>
            <a:r>
              <a:rPr lang="en-US" sz="3000" dirty="0">
                <a:solidFill>
                  <a:srgbClr val="0D0D0D"/>
                </a:solidFill>
                <a:latin typeface="Söhne"/>
              </a:rPr>
              <a:t>By addressing these challenges, this project aims to provide actionable insights that can empower Space Y in its pursuit of cost-effective and successful rocket launches.</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319488"/>
            <a:ext cx="2743200" cy="401638"/>
          </a:xfrm>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a:rPr>
              <a:t>Success count for all launch sites </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F0A9FD7F-B64D-65EB-CDF6-F8C38420BEF8}"/>
              </a:ext>
            </a:extLst>
          </p:cNvPr>
          <p:cNvPicPr>
            <a:picLocks noChangeAspect="1"/>
          </p:cNvPicPr>
          <p:nvPr/>
        </p:nvPicPr>
        <p:blipFill>
          <a:blip r:embed="rId3"/>
          <a:stretch>
            <a:fillRect/>
          </a:stretch>
        </p:blipFill>
        <p:spPr>
          <a:xfrm>
            <a:off x="0" y="3102842"/>
            <a:ext cx="12192000" cy="3162079"/>
          </a:xfrm>
          <a:prstGeom prst="rect">
            <a:avLst/>
          </a:prstGeom>
        </p:spPr>
      </p:pic>
      <p:sp>
        <p:nvSpPr>
          <p:cNvPr id="14" name="Content Placeholder 4">
            <a:extLst>
              <a:ext uri="{FF2B5EF4-FFF2-40B4-BE49-F238E27FC236}">
                <a16:creationId xmlns:a16="http://schemas.microsoft.com/office/drawing/2014/main" id="{3A8D2C95-80CE-ACF0-709B-69F21F28B687}"/>
              </a:ext>
            </a:extLst>
          </p:cNvPr>
          <p:cNvSpPr txBox="1">
            <a:spLocks/>
          </p:cNvSpPr>
          <p:nvPr/>
        </p:nvSpPr>
        <p:spPr>
          <a:xfrm>
            <a:off x="770010" y="1447800"/>
            <a:ext cx="10687962" cy="45577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700" b="1" dirty="0" err="1">
                <a:solidFill>
                  <a:srgbClr val="0D0D0D"/>
                </a:solidFill>
                <a:latin typeface="Söhne"/>
              </a:rPr>
              <a:t>Plotly</a:t>
            </a:r>
            <a:r>
              <a:rPr lang="en-US" sz="1700" b="1" dirty="0">
                <a:solidFill>
                  <a:srgbClr val="0D0D0D"/>
                </a:solidFill>
                <a:latin typeface="Söhne"/>
              </a:rPr>
              <a:t> Dash </a:t>
            </a:r>
            <a:r>
              <a:rPr lang="en-US" sz="1700" dirty="0">
                <a:solidFill>
                  <a:srgbClr val="0D0D0D"/>
                </a:solidFill>
                <a:latin typeface="Söhne"/>
              </a:rPr>
              <a:t>was used to create this pie chart. It has a dropdown to select the launch site to display the respective success count as well. </a:t>
            </a:r>
          </a:p>
          <a:p>
            <a:pPr>
              <a:lnSpc>
                <a:spcPct val="100000"/>
              </a:lnSpc>
              <a:spcBef>
                <a:spcPts val="1400"/>
              </a:spcBef>
            </a:pPr>
            <a:r>
              <a:rPr lang="en-US" sz="1700" b="1" dirty="0">
                <a:solidFill>
                  <a:srgbClr val="0D0D0D"/>
                </a:solidFill>
                <a:latin typeface="Söhne"/>
              </a:rPr>
              <a:t>KSC LC-39A had the highest count of success</a:t>
            </a:r>
            <a:r>
              <a:rPr lang="en-US" sz="1700" dirty="0">
                <a:solidFill>
                  <a:srgbClr val="0D0D0D"/>
                </a:solidFill>
                <a:latin typeface="Söhne"/>
              </a:rPr>
              <a:t>(41.7%) followed by CCAFS LC-40(29.2%)</a:t>
            </a:r>
          </a:p>
          <a:p>
            <a:pPr>
              <a:lnSpc>
                <a:spcPct val="100000"/>
              </a:lnSpc>
              <a:spcBef>
                <a:spcPts val="1400"/>
              </a:spcBef>
            </a:pPr>
            <a:r>
              <a:rPr lang="en-US" sz="1700" b="1" dirty="0">
                <a:solidFill>
                  <a:srgbClr val="0D0D0D"/>
                </a:solidFill>
                <a:latin typeface="Söhne"/>
              </a:rPr>
              <a:t>CCAFS SLC-40(12.5%) had the least success </a:t>
            </a:r>
            <a:r>
              <a:rPr lang="en-US" sz="1700" dirty="0">
                <a:solidFill>
                  <a:srgbClr val="0D0D0D"/>
                </a:solidFill>
                <a:latin typeface="Söhne"/>
              </a:rPr>
              <a:t>compared to all the sites.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43289"/>
            <a:ext cx="2743200" cy="401638"/>
          </a:xfrm>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317171"/>
            <a:ext cx="10913687" cy="2253343"/>
          </a:xfrm>
          <a:prstGeom prst="rect">
            <a:avLst/>
          </a:prstGeom>
        </p:spPr>
        <p:txBody>
          <a:bodyPr lIns="91440" tIns="45720" rIns="91440" bIns="45720" anchor="t">
            <a:normAutofit/>
          </a:bodyPr>
          <a:lstStyle/>
          <a:p>
            <a:pPr>
              <a:lnSpc>
                <a:spcPct val="100000"/>
              </a:lnSpc>
              <a:spcBef>
                <a:spcPts val="1400"/>
              </a:spcBef>
            </a:pPr>
            <a:r>
              <a:rPr lang="en-US" sz="1700" b="1" dirty="0">
                <a:solidFill>
                  <a:srgbClr val="0D0D0D"/>
                </a:solidFill>
                <a:latin typeface="Söhne"/>
              </a:rPr>
              <a:t>KSC LC-39A has the highest success launch rate </a:t>
            </a:r>
            <a:r>
              <a:rPr lang="en-US" sz="1700" dirty="0">
                <a:solidFill>
                  <a:srgbClr val="0D0D0D"/>
                </a:solidFill>
                <a:latin typeface="Söhne"/>
              </a:rPr>
              <a:t>with 76.9% . Out of 13 missions 10 were successful. </a:t>
            </a:r>
          </a:p>
          <a:p>
            <a:pPr>
              <a:lnSpc>
                <a:spcPct val="100000"/>
              </a:lnSpc>
              <a:spcBef>
                <a:spcPts val="1400"/>
              </a:spcBef>
            </a:pPr>
            <a:r>
              <a:rPr lang="en-US" sz="1700" dirty="0">
                <a:solidFill>
                  <a:srgbClr val="0D0D0D"/>
                </a:solidFill>
                <a:latin typeface="Söhne"/>
              </a:rPr>
              <a:t>While the others sites have the following success rates:</a:t>
            </a:r>
          </a:p>
          <a:p>
            <a:pPr marL="0" indent="0">
              <a:lnSpc>
                <a:spcPct val="100000"/>
              </a:lnSpc>
              <a:spcBef>
                <a:spcPts val="1400"/>
              </a:spcBef>
              <a:buNone/>
            </a:pPr>
            <a:r>
              <a:rPr lang="en-US" sz="1700" dirty="0">
                <a:solidFill>
                  <a:srgbClr val="0D0D0D"/>
                </a:solidFill>
                <a:latin typeface="Söhne"/>
              </a:rPr>
              <a:t>	CCAFS LC-40: 73.1%</a:t>
            </a:r>
          </a:p>
          <a:p>
            <a:pPr marL="0" indent="0">
              <a:lnSpc>
                <a:spcPct val="100000"/>
              </a:lnSpc>
              <a:spcBef>
                <a:spcPts val="1400"/>
              </a:spcBef>
              <a:buNone/>
            </a:pPr>
            <a:r>
              <a:rPr lang="en-US" sz="1700" dirty="0">
                <a:solidFill>
                  <a:srgbClr val="0D0D0D"/>
                </a:solidFill>
                <a:latin typeface="Söhne"/>
              </a:rPr>
              <a:t>	VAFB SLC-4E: 60% </a:t>
            </a:r>
          </a:p>
          <a:p>
            <a:pPr marL="0" indent="0">
              <a:lnSpc>
                <a:spcPct val="100000"/>
              </a:lnSpc>
              <a:spcBef>
                <a:spcPts val="1400"/>
              </a:spcBef>
              <a:buNone/>
            </a:pPr>
            <a:r>
              <a:rPr lang="en-US" sz="1700" dirty="0">
                <a:solidFill>
                  <a:srgbClr val="0D0D0D"/>
                </a:solidFill>
                <a:latin typeface="Söhne"/>
              </a:rPr>
              <a:t>	CCAFS SLC-40:  57.1%</a:t>
            </a:r>
          </a:p>
          <a:p>
            <a:pPr>
              <a:lnSpc>
                <a:spcPct val="100000"/>
              </a:lnSpc>
              <a:spcBef>
                <a:spcPts val="1400"/>
              </a:spcBef>
            </a:pP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a:t>
            </a:r>
          </a:p>
        </p:txBody>
      </p:sp>
      <p:pic>
        <p:nvPicPr>
          <p:cNvPr id="4" name="Picture 3">
            <a:extLst>
              <a:ext uri="{FF2B5EF4-FFF2-40B4-BE49-F238E27FC236}">
                <a16:creationId xmlns:a16="http://schemas.microsoft.com/office/drawing/2014/main" id="{AB8E1DED-3D7D-543A-0420-9A3278D8BBF0}"/>
              </a:ext>
            </a:extLst>
          </p:cNvPr>
          <p:cNvPicPr>
            <a:picLocks noChangeAspect="1"/>
          </p:cNvPicPr>
          <p:nvPr/>
        </p:nvPicPr>
        <p:blipFill>
          <a:blip r:embed="rId3"/>
          <a:stretch>
            <a:fillRect/>
          </a:stretch>
        </p:blipFill>
        <p:spPr>
          <a:xfrm>
            <a:off x="0" y="3484431"/>
            <a:ext cx="12055832" cy="26272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62841" y="1444625"/>
            <a:ext cx="10414662" cy="4351338"/>
          </a:xfrm>
          <a:prstGeom prst="rect">
            <a:avLst/>
          </a:prstGeom>
        </p:spPr>
        <p:txBody>
          <a:bodyPr lIns="91440" tIns="45720" rIns="91440" bIns="45720" anchor="t">
            <a:normAutofit/>
          </a:bodyPr>
          <a:lstStyle/>
          <a:p>
            <a:pPr marL="0" indent="0">
              <a:lnSpc>
                <a:spcPct val="150000"/>
              </a:lnSpc>
              <a:spcBef>
                <a:spcPts val="1400"/>
              </a:spcBef>
              <a:buNone/>
            </a:pPr>
            <a:r>
              <a:rPr lang="en-US" sz="1700" b="1" dirty="0">
                <a:solidFill>
                  <a:srgbClr val="0D0D0D"/>
                </a:solidFill>
                <a:latin typeface="Söhne"/>
              </a:rPr>
              <a:t>Booster FT has the largest success rate </a:t>
            </a:r>
            <a:r>
              <a:rPr lang="en-US" sz="1700" dirty="0">
                <a:solidFill>
                  <a:srgbClr val="0D0D0D"/>
                </a:solidFill>
                <a:latin typeface="Söhne"/>
              </a:rPr>
              <a:t>compared to others boosters mostly between the payload mass 2000kg and 5500kg.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 Version vs Launch Outcome</a:t>
            </a:r>
          </a:p>
        </p:txBody>
      </p:sp>
      <p:pic>
        <p:nvPicPr>
          <p:cNvPr id="11" name="Picture 10">
            <a:extLst>
              <a:ext uri="{FF2B5EF4-FFF2-40B4-BE49-F238E27FC236}">
                <a16:creationId xmlns:a16="http://schemas.microsoft.com/office/drawing/2014/main" id="{D8177178-818F-44CE-409B-7C2F3E07BA10}"/>
              </a:ext>
            </a:extLst>
          </p:cNvPr>
          <p:cNvPicPr>
            <a:picLocks noChangeAspect="1"/>
          </p:cNvPicPr>
          <p:nvPr/>
        </p:nvPicPr>
        <p:blipFill>
          <a:blip r:embed="rId3"/>
          <a:stretch>
            <a:fillRect/>
          </a:stretch>
        </p:blipFill>
        <p:spPr>
          <a:xfrm>
            <a:off x="286392" y="2427515"/>
            <a:ext cx="11482838" cy="289048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62841" y="1741713"/>
            <a:ext cx="10414662" cy="4054249"/>
          </a:xfrm>
          <a:prstGeom prst="rect">
            <a:avLst/>
          </a:prstGeom>
        </p:spPr>
        <p:txBody>
          <a:bodyPr lIns="91440" tIns="45720" rIns="91440" bIns="45720" anchor="t">
            <a:normAutofit/>
          </a:bodyPr>
          <a:lstStyle/>
          <a:p>
            <a:pPr marL="0" indent="0">
              <a:lnSpc>
                <a:spcPct val="100000"/>
              </a:lnSpc>
              <a:spcBef>
                <a:spcPts val="1400"/>
              </a:spcBef>
              <a:buNone/>
            </a:pPr>
            <a:r>
              <a:rPr lang="en-US" sz="1700" dirty="0">
                <a:solidFill>
                  <a:srgbClr val="0D0D0D"/>
                </a:solidFill>
                <a:latin typeface="Söhne"/>
              </a:rPr>
              <a:t>From the plot, </a:t>
            </a:r>
            <a:r>
              <a:rPr lang="en-US" sz="1700" b="1" dirty="0">
                <a:solidFill>
                  <a:srgbClr val="0D0D0D"/>
                </a:solidFill>
                <a:latin typeface="Söhne"/>
              </a:rPr>
              <a:t>payload range between 2000 kg and 5500kg has the highest success rate</a:t>
            </a:r>
            <a:r>
              <a:rPr lang="en-US" sz="1700" dirty="0">
                <a:solidFill>
                  <a:srgbClr val="0D0D0D"/>
                </a:solidFill>
                <a:latin typeface="Söhne"/>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7" name="Picture 6">
            <a:extLst>
              <a:ext uri="{FF2B5EF4-FFF2-40B4-BE49-F238E27FC236}">
                <a16:creationId xmlns:a16="http://schemas.microsoft.com/office/drawing/2014/main" id="{E397CC0F-8943-FA96-F958-B54AD0909133}"/>
              </a:ext>
            </a:extLst>
          </p:cNvPr>
          <p:cNvPicPr>
            <a:picLocks noChangeAspect="1"/>
          </p:cNvPicPr>
          <p:nvPr/>
        </p:nvPicPr>
        <p:blipFill>
          <a:blip r:embed="rId3"/>
          <a:stretch>
            <a:fillRect/>
          </a:stretch>
        </p:blipFill>
        <p:spPr>
          <a:xfrm>
            <a:off x="87086" y="2709155"/>
            <a:ext cx="12192000" cy="3201613"/>
          </a:xfrm>
          <a:prstGeom prst="rect">
            <a:avLst/>
          </a:prstGeom>
        </p:spPr>
      </p:pic>
    </p:spTree>
    <p:extLst>
      <p:ext uri="{BB962C8B-B14F-4D97-AF65-F5344CB8AC3E}">
        <p14:creationId xmlns:p14="http://schemas.microsoft.com/office/powerpoint/2010/main" val="123252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38943"/>
            <a:ext cx="10687962" cy="4686629"/>
          </a:xfrm>
          <a:prstGeom prst="rect">
            <a:avLst/>
          </a:prstGeom>
        </p:spPr>
        <p:txBody>
          <a:bodyPr vert="horz" lIns="91440" tIns="45720" rIns="91440" bIns="45720" rtlCol="0" anchor="t">
            <a:normAutofit/>
          </a:bodyPr>
          <a:lstStyle/>
          <a:p>
            <a:pPr>
              <a:lnSpc>
                <a:spcPct val="150000"/>
              </a:lnSpc>
              <a:spcBef>
                <a:spcPts val="1400"/>
              </a:spcBef>
            </a:pPr>
            <a:r>
              <a:rPr lang="en-US" sz="1700" dirty="0">
                <a:solidFill>
                  <a:srgbClr val="0D0D0D"/>
                </a:solidFill>
                <a:latin typeface="Söhne"/>
              </a:rPr>
              <a:t>The below bar charts represent accuracy of the four different models on train Data and Test Data. </a:t>
            </a:r>
            <a:r>
              <a:rPr lang="en-US" sz="1700" b="1" dirty="0">
                <a:solidFill>
                  <a:srgbClr val="0D0D0D"/>
                </a:solidFill>
                <a:latin typeface="Söhne"/>
              </a:rPr>
              <a:t>All the models perform almost similar. However, decision tree has a slightly improved accuracy.</a:t>
            </a:r>
            <a:r>
              <a:rPr lang="en-US" sz="1700" dirty="0">
                <a:solidFill>
                  <a:srgbClr val="0D0D0D"/>
                </a:solidFill>
                <a:latin typeface="Söhne"/>
              </a:rPr>
              <a:t>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D57616C-86A2-9F06-A9D7-B43DAB037AFF}"/>
              </a:ext>
            </a:extLst>
          </p:cNvPr>
          <p:cNvPicPr>
            <a:picLocks noChangeAspect="1"/>
          </p:cNvPicPr>
          <p:nvPr/>
        </p:nvPicPr>
        <p:blipFill>
          <a:blip r:embed="rId3"/>
          <a:stretch>
            <a:fillRect/>
          </a:stretch>
        </p:blipFill>
        <p:spPr>
          <a:xfrm>
            <a:off x="958291" y="2786792"/>
            <a:ext cx="4549534" cy="3238781"/>
          </a:xfrm>
          <a:prstGeom prst="rect">
            <a:avLst/>
          </a:prstGeom>
        </p:spPr>
      </p:pic>
      <p:pic>
        <p:nvPicPr>
          <p:cNvPr id="7" name="Picture 6">
            <a:extLst>
              <a:ext uri="{FF2B5EF4-FFF2-40B4-BE49-F238E27FC236}">
                <a16:creationId xmlns:a16="http://schemas.microsoft.com/office/drawing/2014/main" id="{827A1D12-7845-6145-5124-158EBAA0BD2C}"/>
              </a:ext>
            </a:extLst>
          </p:cNvPr>
          <p:cNvPicPr>
            <a:picLocks noChangeAspect="1"/>
          </p:cNvPicPr>
          <p:nvPr/>
        </p:nvPicPr>
        <p:blipFill>
          <a:blip r:embed="rId4"/>
          <a:stretch>
            <a:fillRect/>
          </a:stretch>
        </p:blipFill>
        <p:spPr>
          <a:xfrm>
            <a:off x="6409320" y="2711669"/>
            <a:ext cx="4359018" cy="336833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38943"/>
            <a:ext cx="10687962" cy="4686629"/>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50000"/>
              </a:lnSpc>
              <a:spcBef>
                <a:spcPts val="1400"/>
              </a:spcBef>
            </a:pPr>
            <a:r>
              <a:rPr lang="en-US" sz="1700" dirty="0">
                <a:solidFill>
                  <a:srgbClr val="0D0D0D"/>
                </a:solidFill>
                <a:latin typeface="Söhne"/>
              </a:rPr>
              <a:t>Below are the </a:t>
            </a:r>
            <a:r>
              <a:rPr lang="en-US" sz="1700" b="1" dirty="0">
                <a:solidFill>
                  <a:srgbClr val="0D0D0D"/>
                </a:solidFill>
                <a:latin typeface="Söhne"/>
              </a:rPr>
              <a:t>accuracy obtained for the validation data and testing data</a:t>
            </a:r>
            <a:r>
              <a:rPr lang="en-US" sz="1700" dirty="0">
                <a:solidFill>
                  <a:srgbClr val="0D0D0D"/>
                </a:solidFill>
                <a:latin typeface="Söhne"/>
              </a:rPr>
              <a:t>. Decision Tree has slightly more accuracy than the other models.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D9ACE601-913C-6F84-8A10-3A1CD3A8F456}"/>
              </a:ext>
            </a:extLst>
          </p:cNvPr>
          <p:cNvPicPr>
            <a:picLocks noChangeAspect="1"/>
          </p:cNvPicPr>
          <p:nvPr/>
        </p:nvPicPr>
        <p:blipFill>
          <a:blip r:embed="rId3"/>
          <a:stretch>
            <a:fillRect/>
          </a:stretch>
        </p:blipFill>
        <p:spPr>
          <a:xfrm>
            <a:off x="1087759" y="2794446"/>
            <a:ext cx="4690413" cy="2376269"/>
          </a:xfrm>
          <a:prstGeom prst="rect">
            <a:avLst/>
          </a:prstGeom>
        </p:spPr>
      </p:pic>
      <p:pic>
        <p:nvPicPr>
          <p:cNvPr id="10" name="Picture 9">
            <a:extLst>
              <a:ext uri="{FF2B5EF4-FFF2-40B4-BE49-F238E27FC236}">
                <a16:creationId xmlns:a16="http://schemas.microsoft.com/office/drawing/2014/main" id="{A7EFCD62-169E-ED4D-8BEE-F4A56038095B}"/>
              </a:ext>
            </a:extLst>
          </p:cNvPr>
          <p:cNvPicPr>
            <a:picLocks noChangeAspect="1"/>
          </p:cNvPicPr>
          <p:nvPr/>
        </p:nvPicPr>
        <p:blipFill>
          <a:blip r:embed="rId4"/>
          <a:stretch>
            <a:fillRect/>
          </a:stretch>
        </p:blipFill>
        <p:spPr>
          <a:xfrm>
            <a:off x="6426295" y="2794446"/>
            <a:ext cx="4383553" cy="2376269"/>
          </a:xfrm>
          <a:prstGeom prst="rect">
            <a:avLst/>
          </a:prstGeom>
        </p:spPr>
      </p:pic>
    </p:spTree>
    <p:extLst>
      <p:ext uri="{BB962C8B-B14F-4D97-AF65-F5344CB8AC3E}">
        <p14:creationId xmlns:p14="http://schemas.microsoft.com/office/powerpoint/2010/main" val="2548054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89314"/>
            <a:ext cx="9477960" cy="4279674"/>
          </a:xfrm>
          <a:prstGeom prst="rect">
            <a:avLst/>
          </a:prstGeom>
        </p:spPr>
        <p:txBody>
          <a:bodyPr>
            <a:normAutofit/>
          </a:bodyPr>
          <a:lstStyle/>
          <a:p>
            <a:pPr>
              <a:lnSpc>
                <a:spcPct val="150000"/>
              </a:lnSpc>
              <a:spcBef>
                <a:spcPts val="1400"/>
              </a:spcBef>
            </a:pPr>
            <a:r>
              <a:rPr lang="en-US" sz="1700" dirty="0">
                <a:solidFill>
                  <a:srgbClr val="0D0D0D"/>
                </a:solidFill>
                <a:latin typeface="Söhne"/>
              </a:rPr>
              <a:t>Decision Tree has </a:t>
            </a:r>
            <a:r>
              <a:rPr lang="en-US" sz="1700" b="1" dirty="0">
                <a:solidFill>
                  <a:srgbClr val="0D0D0D"/>
                </a:solidFill>
                <a:latin typeface="Söhne"/>
              </a:rPr>
              <a:t>only one false positive and one false negative</a:t>
            </a:r>
            <a:r>
              <a:rPr lang="en-US" sz="1700" dirty="0">
                <a:solidFill>
                  <a:srgbClr val="0D0D0D"/>
                </a:solidFill>
                <a:latin typeface="Söhne"/>
              </a:rPr>
              <a:t>. Rest of them are predicted correctly which indicates a good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Decision Tree</a:t>
            </a:r>
            <a:endParaRPr lang="en-US" dirty="0">
              <a:solidFill>
                <a:srgbClr val="0B49CB"/>
              </a:solidFill>
            </a:endParaRPr>
          </a:p>
        </p:txBody>
      </p:sp>
      <p:pic>
        <p:nvPicPr>
          <p:cNvPr id="3" name="Picture 2">
            <a:extLst>
              <a:ext uri="{FF2B5EF4-FFF2-40B4-BE49-F238E27FC236}">
                <a16:creationId xmlns:a16="http://schemas.microsoft.com/office/drawing/2014/main" id="{5CF0DFE6-2B97-7E48-E1ED-FD14CEE0896A}"/>
              </a:ext>
            </a:extLst>
          </p:cNvPr>
          <p:cNvPicPr>
            <a:picLocks noChangeAspect="1"/>
          </p:cNvPicPr>
          <p:nvPr/>
        </p:nvPicPr>
        <p:blipFill>
          <a:blip r:embed="rId3"/>
          <a:stretch>
            <a:fillRect/>
          </a:stretch>
        </p:blipFill>
        <p:spPr>
          <a:xfrm>
            <a:off x="3477229" y="2568475"/>
            <a:ext cx="4115157" cy="365791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80457"/>
            <a:ext cx="10687961" cy="4626429"/>
          </a:xfrm>
          <a:prstGeom prst="rect">
            <a:avLst/>
          </a:prstGeom>
        </p:spPr>
        <p:txBody>
          <a:bodyPr>
            <a:normAutofit/>
          </a:bodyPr>
          <a:lstStyle/>
          <a:p>
            <a:pPr>
              <a:spcBef>
                <a:spcPts val="1400"/>
              </a:spcBef>
            </a:pPr>
            <a:r>
              <a:rPr lang="en-US" sz="2400" dirty="0">
                <a:solidFill>
                  <a:srgbClr val="0D0D0D"/>
                </a:solidFill>
                <a:latin typeface="Söhne"/>
              </a:rPr>
              <a:t>CCAFS SLC 40 has the most number of launches while </a:t>
            </a:r>
            <a:r>
              <a:rPr lang="en-GB" sz="2400" dirty="0">
                <a:solidFill>
                  <a:srgbClr val="0D0D0D"/>
                </a:solidFill>
                <a:latin typeface="Söhne"/>
              </a:rPr>
              <a:t>VAFB SLC 4E has the least.</a:t>
            </a:r>
          </a:p>
          <a:p>
            <a:pPr>
              <a:lnSpc>
                <a:spcPct val="100000"/>
              </a:lnSpc>
              <a:spcBef>
                <a:spcPts val="1400"/>
              </a:spcBef>
            </a:pPr>
            <a:r>
              <a:rPr lang="en-US" sz="2400" dirty="0">
                <a:solidFill>
                  <a:srgbClr val="0D0D0D"/>
                </a:solidFill>
                <a:latin typeface="Söhne"/>
              </a:rPr>
              <a:t>Missions with payloads greater than 10000 kg seems to be more successful even though there are fewer missions.</a:t>
            </a:r>
          </a:p>
          <a:p>
            <a:pPr>
              <a:lnSpc>
                <a:spcPct val="100000"/>
              </a:lnSpc>
              <a:spcBef>
                <a:spcPts val="1400"/>
              </a:spcBef>
            </a:pPr>
            <a:r>
              <a:rPr lang="en-US" sz="2400" dirty="0">
                <a:solidFill>
                  <a:srgbClr val="0D0D0D"/>
                </a:solidFill>
                <a:latin typeface="Söhne"/>
              </a:rPr>
              <a:t>Orbits ES-L1, GEO,HEO, and SSO had 100% success rate  while Orbit SO has 0 success rate </a:t>
            </a:r>
          </a:p>
          <a:p>
            <a:pPr algn="l">
              <a:buFont typeface="Arial" panose="020B0604020202020204" pitchFamily="34" charset="0"/>
              <a:buChar char="•"/>
            </a:pPr>
            <a:r>
              <a:rPr lang="en-US" sz="2400" dirty="0">
                <a:solidFill>
                  <a:srgbClr val="0D0D0D"/>
                </a:solidFill>
                <a:latin typeface="Söhne"/>
              </a:rPr>
              <a:t>T</a:t>
            </a:r>
            <a:r>
              <a:rPr lang="en-US" sz="2400" b="0" i="0" dirty="0">
                <a:solidFill>
                  <a:srgbClr val="0D0D0D"/>
                </a:solidFill>
                <a:effectLst/>
                <a:latin typeface="Söhne"/>
              </a:rPr>
              <a:t>here is an overall increase in success </a:t>
            </a:r>
            <a:r>
              <a:rPr lang="en-US" sz="2400" dirty="0">
                <a:solidFill>
                  <a:srgbClr val="0D0D0D"/>
                </a:solidFill>
                <a:latin typeface="Söhne"/>
              </a:rPr>
              <a:t>rates over the entire period.</a:t>
            </a:r>
          </a:p>
          <a:p>
            <a:pPr>
              <a:lnSpc>
                <a:spcPct val="100000"/>
              </a:lnSpc>
              <a:spcBef>
                <a:spcPts val="1400"/>
              </a:spcBef>
            </a:pPr>
            <a:r>
              <a:rPr lang="en-US" sz="2400" dirty="0">
                <a:solidFill>
                  <a:srgbClr val="0D0D0D"/>
                </a:solidFill>
                <a:latin typeface="Söhne"/>
              </a:rPr>
              <a:t>KSC LC 39A achieved a 100% success rate for payloads under 5000kg.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Decision tree is the model with highest accuracy even though all the models performed almost similar.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714772" y="6352145"/>
            <a:ext cx="2743200" cy="401638"/>
          </a:xfrm>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06285"/>
            <a:ext cx="10515600" cy="5323115"/>
          </a:xfrm>
          <a:prstGeom prst="rect">
            <a:avLst/>
          </a:prstGeom>
        </p:spPr>
        <p:txBody>
          <a:bodyPr>
            <a:normAutofit/>
          </a:bodyPr>
          <a:lstStyle/>
          <a:p>
            <a:pPr marL="0" indent="0">
              <a:lnSpc>
                <a:spcPct val="100000"/>
              </a:lnSpc>
              <a:spcBef>
                <a:spcPts val="1400"/>
              </a:spcBef>
              <a:buNone/>
            </a:pP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 </a:t>
            </a:r>
            <a:r>
              <a:rPr lang="en-US" sz="1800" dirty="0" err="1">
                <a:solidFill>
                  <a:schemeClr val="accent3">
                    <a:lumMod val="25000"/>
                  </a:schemeClr>
                </a:solidFill>
                <a:latin typeface="Abadi" panose="020B0604020104020204" pitchFamily="34" charset="0"/>
                <a:hlinkClick r:id="rId4"/>
              </a:rPr>
              <a:t>Github</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latin typeface="system-ui"/>
            </a:endParaRPr>
          </a:p>
          <a:p>
            <a:pPr marL="0" indent="0">
              <a:lnSpc>
                <a:spcPct val="100000"/>
              </a:lnSpc>
              <a:spcBef>
                <a:spcPts val="1400"/>
              </a:spcBef>
              <a:buNone/>
            </a:pPr>
            <a:endParaRPr lang="en-US" sz="1800" dirty="0">
              <a:latin typeface="system-ui"/>
            </a:endParaRPr>
          </a:p>
          <a:p>
            <a:pPr marL="0" indent="0">
              <a:lnSpc>
                <a:spcPct val="100000"/>
              </a:lnSpc>
              <a:spcBef>
                <a:spcPts val="1400"/>
              </a:spcBef>
              <a:buNone/>
            </a:pPr>
            <a:r>
              <a:rPr lang="en-US" sz="1500" dirty="0">
                <a:latin typeface="system-ui"/>
              </a:rPr>
              <a:t>I</a:t>
            </a:r>
            <a:r>
              <a:rPr lang="en-US" sz="1500" b="0" i="0" dirty="0">
                <a:effectLst/>
                <a:latin typeface="system-ui"/>
              </a:rPr>
              <a:t>nitial center location, NASA Johnson Space Center at Houston, Texas.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6">
            <a:extLst>
              <a:ext uri="{FF2B5EF4-FFF2-40B4-BE49-F238E27FC236}">
                <a16:creationId xmlns:a16="http://schemas.microsoft.com/office/drawing/2014/main" id="{83F0E78A-5461-0163-0A10-31FC03E2DCF6}"/>
              </a:ext>
            </a:extLst>
          </p:cNvPr>
          <p:cNvPicPr>
            <a:picLocks noChangeAspect="1"/>
          </p:cNvPicPr>
          <p:nvPr/>
        </p:nvPicPr>
        <p:blipFill>
          <a:blip r:embed="rId5"/>
          <a:stretch>
            <a:fillRect/>
          </a:stretch>
        </p:blipFill>
        <p:spPr>
          <a:xfrm>
            <a:off x="857099" y="1785202"/>
            <a:ext cx="8363103" cy="4534285"/>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714772" y="6352145"/>
            <a:ext cx="2743200" cy="401638"/>
          </a:xfrm>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06286"/>
            <a:ext cx="10515600" cy="4904574"/>
          </a:xfrm>
          <a:prstGeom prst="rect">
            <a:avLst/>
          </a:prstGeom>
        </p:spPr>
        <p:txBody>
          <a:bodyPr>
            <a:normAutofit/>
          </a:bodyPr>
          <a:lstStyle/>
          <a:p>
            <a:pPr marL="0" indent="0">
              <a:lnSpc>
                <a:spcPct val="100000"/>
              </a:lnSpc>
              <a:spcBef>
                <a:spcPts val="1400"/>
              </a:spcBef>
              <a:buNone/>
            </a:pPr>
            <a:r>
              <a:rPr lang="en-US" sz="1600" dirty="0">
                <a:latin typeface="system-ui"/>
              </a:rPr>
              <a:t>I</a:t>
            </a:r>
            <a:r>
              <a:rPr lang="en-US" sz="1600" b="0" i="0" dirty="0">
                <a:effectLst/>
                <a:latin typeface="system-ui"/>
              </a:rPr>
              <a:t>nitial center location, NASA Johnson Space Center at Houston, Texas.</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4121474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714772" y="6341256"/>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6286"/>
            <a:ext cx="10398732" cy="5203371"/>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200"/>
              </a:spcBef>
              <a:buNone/>
            </a:pPr>
            <a:r>
              <a:rPr lang="en-US" sz="6200" dirty="0">
                <a:solidFill>
                  <a:schemeClr val="accent3">
                    <a:lumMod val="25000"/>
                  </a:schemeClr>
                </a:solidFill>
                <a:latin typeface="Abadi"/>
              </a:rPr>
              <a:t>Data</a:t>
            </a:r>
            <a:r>
              <a:rPr lang="en-US" sz="5500" b="1" dirty="0">
                <a:solidFill>
                  <a:schemeClr val="accent3">
                    <a:lumMod val="25000"/>
                  </a:schemeClr>
                </a:solidFill>
                <a:latin typeface="Abadi"/>
              </a:rPr>
              <a:t> </a:t>
            </a:r>
            <a:r>
              <a:rPr lang="en-US" sz="6200" dirty="0">
                <a:solidFill>
                  <a:schemeClr val="accent3">
                    <a:lumMod val="25000"/>
                  </a:schemeClr>
                </a:solidFill>
                <a:latin typeface="Abadi"/>
              </a:rPr>
              <a:t>collection</a:t>
            </a:r>
            <a:r>
              <a:rPr lang="en-US" sz="5500" b="1" dirty="0">
                <a:solidFill>
                  <a:schemeClr val="accent3">
                    <a:lumMod val="25000"/>
                  </a:schemeClr>
                </a:solidFill>
                <a:latin typeface="Abadi"/>
              </a:rPr>
              <a:t> </a:t>
            </a:r>
            <a:r>
              <a:rPr lang="en-US" sz="6200" dirty="0">
                <a:solidFill>
                  <a:schemeClr val="accent3">
                    <a:lumMod val="25000"/>
                  </a:schemeClr>
                </a:solidFill>
                <a:latin typeface="Abadi"/>
              </a:rPr>
              <a:t>methodology</a:t>
            </a:r>
          </a:p>
          <a:p>
            <a:pPr>
              <a:lnSpc>
                <a:spcPct val="120000"/>
              </a:lnSpc>
              <a:spcBef>
                <a:spcPts val="1200"/>
              </a:spcBef>
            </a:pPr>
            <a:r>
              <a:rPr lang="en-GB" sz="5800" dirty="0">
                <a:solidFill>
                  <a:srgbClr val="0D0D0D"/>
                </a:solidFill>
                <a:latin typeface="Söhne"/>
              </a:rPr>
              <a:t>SpaceX API: Data extraction from the SpaceX API at  </a:t>
            </a:r>
            <a:r>
              <a:rPr lang="en-GB" sz="5800" dirty="0">
                <a:solidFill>
                  <a:srgbClr val="0D0D0D"/>
                </a:solidFill>
                <a:latin typeface="Söhne"/>
                <a:hlinkClick r:id="rId4">
                  <a:extLst>
                    <a:ext uri="{A12FA001-AC4F-418D-AE19-62706E023703}">
                      <ahyp:hlinkClr xmlns:ahyp="http://schemas.microsoft.com/office/drawing/2018/hyperlinkcolor" val="tx"/>
                    </a:ext>
                  </a:extLst>
                </a:hlinkClick>
              </a:rPr>
              <a:t>https://api.spacexdata.com/v4/launches/past</a:t>
            </a:r>
            <a:r>
              <a:rPr lang="en-GB" sz="5800" dirty="0">
                <a:solidFill>
                  <a:srgbClr val="0D0D0D"/>
                </a:solidFill>
                <a:latin typeface="Söhne"/>
              </a:rPr>
              <a:t> provided a foundational dataset comprising pertinent details about past launches.</a:t>
            </a:r>
          </a:p>
          <a:p>
            <a:pPr>
              <a:lnSpc>
                <a:spcPct val="120000"/>
              </a:lnSpc>
              <a:spcBef>
                <a:spcPts val="1200"/>
              </a:spcBef>
            </a:pPr>
            <a:r>
              <a:rPr lang="en-GB" sz="5800" dirty="0">
                <a:solidFill>
                  <a:srgbClr val="0D0D0D"/>
                </a:solidFill>
                <a:latin typeface="Söhne"/>
              </a:rPr>
              <a:t>Web Scraping Wikipedia: Additional data enrichment was achieved through web scraping the Wikipedia page at </a:t>
            </a:r>
            <a:r>
              <a:rPr lang="en-GB" sz="5800" dirty="0">
                <a:solidFill>
                  <a:srgbClr val="0D0D0D"/>
                </a:solidFill>
                <a:latin typeface="Söhne"/>
                <a:hlinkClick r:id="rId5">
                  <a:extLst>
                    <a:ext uri="{A12FA001-AC4F-418D-AE19-62706E023703}">
                      <ahyp:hlinkClr xmlns:ahyp="http://schemas.microsoft.com/office/drawing/2018/hyperlinkcolor" val="tx"/>
                    </a:ext>
                  </a:extLst>
                </a:hlinkClick>
              </a:rPr>
              <a:t>https://en.wikipedia.org/wiki/List_of_Falcon_9_and_Falcon_Heavy_launches</a:t>
            </a:r>
            <a:r>
              <a:rPr lang="en-GB" sz="5800" dirty="0">
                <a:solidFill>
                  <a:srgbClr val="0D0D0D"/>
                </a:solidFill>
                <a:latin typeface="Söhne"/>
              </a:rPr>
              <a:t>, ensuring a comprehensive dataset for analysis.</a:t>
            </a:r>
          </a:p>
          <a:p>
            <a:pPr marL="0" lvl="1" indent="0">
              <a:lnSpc>
                <a:spcPct val="120000"/>
              </a:lnSpc>
              <a:spcBef>
                <a:spcPts val="1200"/>
              </a:spcBef>
              <a:buNone/>
            </a:pPr>
            <a:r>
              <a:rPr lang="en-US" sz="6200" dirty="0">
                <a:solidFill>
                  <a:schemeClr val="accent3">
                    <a:lumMod val="25000"/>
                  </a:schemeClr>
                </a:solidFill>
                <a:latin typeface="Abadi"/>
              </a:rPr>
              <a:t>Perform data wrangling</a:t>
            </a:r>
          </a:p>
          <a:p>
            <a:pPr marL="228600" lvl="1">
              <a:lnSpc>
                <a:spcPct val="120000"/>
              </a:lnSpc>
              <a:spcBef>
                <a:spcPts val="1200"/>
              </a:spcBef>
            </a:pPr>
            <a:r>
              <a:rPr lang="en-US" sz="5800" dirty="0">
                <a:solidFill>
                  <a:srgbClr val="0D0D0D"/>
                </a:solidFill>
                <a:latin typeface="Söhne"/>
              </a:rPr>
              <a:t>A dedicated column was introduced to represent the landing outcome, enhancing the dataset’s completeness and relevance.</a:t>
            </a:r>
          </a:p>
          <a:p>
            <a:pPr marL="0" indent="0">
              <a:lnSpc>
                <a:spcPct val="120000"/>
              </a:lnSpc>
              <a:spcBef>
                <a:spcPts val="0"/>
              </a:spcBef>
              <a:buNone/>
            </a:pPr>
            <a:endParaRPr lang="en-US" sz="6200" dirty="0">
              <a:solidFill>
                <a:schemeClr val="accent3">
                  <a:lumMod val="25000"/>
                </a:schemeClr>
              </a:solidFill>
              <a:latin typeface="Abadi"/>
            </a:endParaRPr>
          </a:p>
          <a:p>
            <a:pPr marL="0" indent="0">
              <a:lnSpc>
                <a:spcPct val="120000"/>
              </a:lnSpc>
              <a:spcBef>
                <a:spcPts val="0"/>
              </a:spcBef>
              <a:buNone/>
            </a:pPr>
            <a:r>
              <a:rPr lang="en-US" sz="6200" dirty="0">
                <a:solidFill>
                  <a:schemeClr val="accent3">
                    <a:lumMod val="25000"/>
                  </a:schemeClr>
                </a:solidFill>
                <a:latin typeface="Abadi"/>
              </a:rPr>
              <a:t>Perform exploratory data analysis (EDA) using visualization and SQL</a:t>
            </a:r>
          </a:p>
          <a:p>
            <a:pPr>
              <a:lnSpc>
                <a:spcPct val="120000"/>
              </a:lnSpc>
              <a:spcBef>
                <a:spcPts val="0"/>
              </a:spcBef>
            </a:pPr>
            <a:endParaRPr lang="en-US" sz="7600" dirty="0">
              <a:solidFill>
                <a:schemeClr val="bg2">
                  <a:lumMod val="50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766307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6286"/>
            <a:ext cx="10398732" cy="5203371"/>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 (Contd.)</a:t>
            </a:r>
          </a:p>
          <a:p>
            <a:pPr>
              <a:lnSpc>
                <a:spcPct val="120000"/>
              </a:lnSpc>
              <a:spcBef>
                <a:spcPts val="0"/>
              </a:spcBef>
            </a:pPr>
            <a:endParaRPr lang="en-US" sz="8000" dirty="0">
              <a:solidFill>
                <a:schemeClr val="accent3">
                  <a:lumMod val="25000"/>
                </a:schemeClr>
              </a:solidFill>
              <a:latin typeface="Abadi"/>
            </a:endParaRPr>
          </a:p>
          <a:p>
            <a:pPr marL="0" indent="0">
              <a:lnSpc>
                <a:spcPct val="120000"/>
              </a:lnSpc>
              <a:spcBef>
                <a:spcPts val="1200"/>
              </a:spcBef>
              <a:buNone/>
            </a:pPr>
            <a:r>
              <a:rPr lang="en-US" sz="6200" dirty="0">
                <a:solidFill>
                  <a:schemeClr val="accent3">
                    <a:lumMod val="25000"/>
                  </a:schemeClr>
                </a:solidFill>
                <a:latin typeface="Abadi"/>
              </a:rPr>
              <a:t>Perform interactive visual analytics using Folium and </a:t>
            </a:r>
            <a:r>
              <a:rPr lang="en-US" sz="6200" dirty="0" err="1">
                <a:solidFill>
                  <a:schemeClr val="accent3">
                    <a:lumMod val="25000"/>
                  </a:schemeClr>
                </a:solidFill>
                <a:latin typeface="Abadi"/>
              </a:rPr>
              <a:t>Plotly</a:t>
            </a:r>
            <a:r>
              <a:rPr lang="en-US" sz="6200" dirty="0">
                <a:solidFill>
                  <a:schemeClr val="accent3">
                    <a:lumMod val="25000"/>
                  </a:schemeClr>
                </a:solidFill>
                <a:latin typeface="Abadi"/>
              </a:rPr>
              <a:t> Dash</a:t>
            </a:r>
          </a:p>
          <a:p>
            <a:pPr marL="0" indent="0">
              <a:lnSpc>
                <a:spcPct val="120000"/>
              </a:lnSpc>
              <a:spcBef>
                <a:spcPts val="1200"/>
              </a:spcBef>
              <a:buNone/>
            </a:pPr>
            <a:r>
              <a:rPr lang="en-US" sz="6200" dirty="0">
                <a:solidFill>
                  <a:schemeClr val="accent3">
                    <a:lumMod val="25000"/>
                  </a:schemeClr>
                </a:solidFill>
                <a:latin typeface="Abadi"/>
              </a:rPr>
              <a:t>Perform predictive analysis using classification models</a:t>
            </a:r>
            <a:r>
              <a:rPr lang="en-US" sz="4400" dirty="0">
                <a:solidFill>
                  <a:schemeClr val="accent3">
                    <a:lumMod val="25000"/>
                  </a:schemeClr>
                </a:solidFill>
                <a:latin typeface="Abadi"/>
              </a:rPr>
              <a:t>:                                                                </a:t>
            </a:r>
          </a:p>
          <a:p>
            <a:pPr>
              <a:lnSpc>
                <a:spcPct val="120000"/>
              </a:lnSpc>
              <a:spcBef>
                <a:spcPts val="1200"/>
              </a:spcBef>
            </a:pPr>
            <a:r>
              <a:rPr lang="en-US" sz="5800" dirty="0">
                <a:solidFill>
                  <a:srgbClr val="0D0D0D"/>
                </a:solidFill>
                <a:latin typeface="Söhne"/>
              </a:rPr>
              <a:t>The dataset was split into training and testing sets and subjected to evaluation through four classification models(Logistic Regression, SVM, Decision Tree and KNN). By employing </a:t>
            </a:r>
            <a:r>
              <a:rPr lang="en-US" sz="5800" dirty="0" err="1">
                <a:solidFill>
                  <a:srgbClr val="0D0D0D"/>
                </a:solidFill>
                <a:latin typeface="Söhne"/>
              </a:rPr>
              <a:t>GridSearchCV</a:t>
            </a:r>
            <a:r>
              <a:rPr lang="en-US" sz="5800" dirty="0">
                <a:solidFill>
                  <a:srgbClr val="0D0D0D"/>
                </a:solidFill>
                <a:latin typeface="Söhne"/>
              </a:rPr>
              <a:t> for parameter tuning, this methodology ensures that the classification models are fine-tuned to their optimal configurations, enhancing their ability to make accurate predictions on new and unseen data. </a:t>
            </a:r>
          </a:p>
          <a:p>
            <a:pPr>
              <a:lnSpc>
                <a:spcPct val="120000"/>
              </a:lnSpc>
              <a:spcBef>
                <a:spcPts val="1200"/>
              </a:spcBef>
            </a:pPr>
            <a:r>
              <a:rPr lang="en-US" sz="5800" dirty="0">
                <a:solidFill>
                  <a:srgbClr val="0D0D0D"/>
                </a:solidFill>
                <a:latin typeface="Söhne"/>
              </a:rPr>
              <a:t>The performance of each model was assessed using relevant evaluation metrics such as accuracy and confusion matrix. These metrics provided a comprehensive understanding of how well the models performed in classifying and predicting outcomes. </a:t>
            </a:r>
          </a:p>
          <a:p>
            <a:pPr marL="360000" lvl="1">
              <a:lnSpc>
                <a:spcPct val="120000"/>
              </a:lnSpc>
              <a:spcBef>
                <a:spcPts val="0"/>
              </a:spcBef>
              <a:buFont typeface="+mj-lt"/>
              <a:buAutoNum type="arabicPeriod"/>
            </a:pPr>
            <a:endParaRPr lang="en-US" sz="5800" dirty="0">
              <a:solidFill>
                <a:srgbClr val="0D0D0D"/>
              </a:solidFill>
              <a:latin typeface="Söhne"/>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1343"/>
            <a:ext cx="10515600" cy="4685620"/>
          </a:xfrm>
          <a:prstGeom prst="rect">
            <a:avLst/>
          </a:prstGeom>
        </p:spPr>
        <p:txBody>
          <a:bodyPr/>
          <a:lstStyle/>
          <a:p>
            <a:pPr lvl="1"/>
            <a:r>
              <a:rPr lang="en-GB" sz="2200" b="1" dirty="0">
                <a:solidFill>
                  <a:schemeClr val="accent3">
                    <a:lumMod val="25000"/>
                  </a:schemeClr>
                </a:solidFill>
                <a:latin typeface="Abadi" panose="020B0604020104020204" pitchFamily="34" charset="0"/>
              </a:rPr>
              <a:t>API Integration </a:t>
            </a:r>
          </a:p>
          <a:p>
            <a:pPr marL="457200" lvl="1" indent="0">
              <a:buNone/>
            </a:pPr>
            <a:endParaRPr lang="en-GB" sz="2200" b="1" dirty="0">
              <a:solidFill>
                <a:schemeClr val="accent3">
                  <a:lumMod val="25000"/>
                </a:schemeClr>
              </a:solidFill>
              <a:latin typeface="Abadi" panose="020B0604020104020204" pitchFamily="34" charset="0"/>
            </a:endParaRPr>
          </a:p>
          <a:p>
            <a:pPr marL="457200" lvl="1" indent="0" algn="l">
              <a:buNone/>
            </a:pPr>
            <a:r>
              <a:rPr lang="en-US" sz="1800" dirty="0">
                <a:solidFill>
                  <a:srgbClr val="0D0D0D"/>
                </a:solidFill>
                <a:latin typeface="Söhne"/>
              </a:rPr>
              <a:t>Utilized the SpaceX API (</a:t>
            </a:r>
            <a:r>
              <a:rPr lang="en-US" sz="1800" dirty="0">
                <a:solidFill>
                  <a:srgbClr val="0D0D0D"/>
                </a:solidFill>
                <a:latin typeface="Söhne"/>
                <a:hlinkClick r:id="rId3">
                  <a:extLst>
                    <a:ext uri="{A12FA001-AC4F-418D-AE19-62706E023703}">
                      <ahyp:hlinkClr xmlns:ahyp="http://schemas.microsoft.com/office/drawing/2018/hyperlinkcolor" val="tx"/>
                    </a:ext>
                  </a:extLst>
                </a:hlinkClick>
              </a:rPr>
              <a:t>https://api.spacexdata.com/v4/launches/past</a:t>
            </a:r>
            <a:r>
              <a:rPr lang="en-US" sz="1800" dirty="0">
                <a:solidFill>
                  <a:srgbClr val="0D0D0D"/>
                </a:solidFill>
                <a:latin typeface="Söhne"/>
              </a:rPr>
              <a:t>) to access and retrieve information about past launches conducted by SpaceX. The API served as a structured and direct source of data, providing details such as launch dates, mission success, and other relevant parameters.</a:t>
            </a:r>
          </a:p>
          <a:p>
            <a:pPr marL="457200" lvl="1" indent="0" algn="l">
              <a:buNone/>
            </a:pPr>
            <a:endParaRPr lang="en-US" sz="2200" dirty="0">
              <a:solidFill>
                <a:schemeClr val="accent3">
                  <a:lumMod val="25000"/>
                </a:schemeClr>
              </a:solidFill>
              <a:latin typeface="Abadi" panose="020B0604020104020204" pitchFamily="34" charset="0"/>
            </a:endParaRPr>
          </a:p>
          <a:p>
            <a:pPr lvl="1"/>
            <a:r>
              <a:rPr lang="en-US" sz="2200" b="1" dirty="0">
                <a:solidFill>
                  <a:schemeClr val="accent3">
                    <a:lumMod val="25000"/>
                  </a:schemeClr>
                </a:solidFill>
                <a:latin typeface="Abadi" panose="020B0604020104020204" pitchFamily="34" charset="0"/>
              </a:rPr>
              <a:t>Web Scraping Wikipedia</a:t>
            </a:r>
          </a:p>
          <a:p>
            <a:pPr lvl="1"/>
            <a:endParaRPr lang="en-US" sz="2200" b="1" dirty="0">
              <a:solidFill>
                <a:schemeClr val="accent3">
                  <a:lumMod val="25000"/>
                </a:schemeClr>
              </a:solidFill>
              <a:latin typeface="Abadi" panose="020B0604020104020204" pitchFamily="34" charset="0"/>
            </a:endParaRPr>
          </a:p>
          <a:p>
            <a:pPr marL="457200" lvl="1" indent="0">
              <a:buNone/>
            </a:pPr>
            <a:r>
              <a:rPr lang="en-US" sz="1800" dirty="0">
                <a:solidFill>
                  <a:srgbClr val="0D0D0D"/>
                </a:solidFill>
                <a:latin typeface="Söhne"/>
              </a:rPr>
              <a:t>Employed web scraping techniques to extract additional information from the Wikipedia page (</a:t>
            </a:r>
            <a:r>
              <a:rPr lang="en-US" sz="1800" dirty="0">
                <a:solidFill>
                  <a:srgbClr val="0D0D0D"/>
                </a:solidFill>
                <a:latin typeface="Söhne"/>
                <a:hlinkClick r:id="rId4">
                  <a:extLst>
                    <a:ext uri="{A12FA001-AC4F-418D-AE19-62706E023703}">
                      <ahyp:hlinkClr xmlns:ahyp="http://schemas.microsoft.com/office/drawing/2018/hyperlinkcolor" val="tx"/>
                    </a:ext>
                  </a:extLst>
                </a:hlinkClick>
              </a:rPr>
              <a:t>https://en.wikipedia.org/wiki/List_of_Falcon_9_and_Falcon_Heavy_launches</a:t>
            </a:r>
            <a:r>
              <a:rPr lang="en-US" sz="1800" dirty="0">
                <a:solidFill>
                  <a:srgbClr val="0D0D0D"/>
                </a:solidFill>
                <a:latin typeface="Söhne"/>
              </a:rPr>
              <a:t>). The scraping process focused on gathering supplementary data related to Falcon 9 and Falcon Heavy launches, complementing the information obtained from the API.</a:t>
            </a:r>
          </a:p>
          <a:p>
            <a:pPr marL="457200" lvl="1" indent="0">
              <a:buNone/>
            </a:pPr>
            <a:endParaRPr lang="en-US" sz="1800" dirty="0">
              <a:solidFill>
                <a:srgbClr val="0D0D0D"/>
              </a:solidFill>
              <a:latin typeface="Söhne"/>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42411" y="6334875"/>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2749776"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800" dirty="0">
                <a:solidFill>
                  <a:schemeClr val="accent3">
                    <a:lumMod val="25000"/>
                  </a:schemeClr>
                </a:solidFill>
                <a:latin typeface="Abadi"/>
              </a:rPr>
              <a:t>GitHub URL - </a:t>
            </a:r>
            <a:r>
              <a:rPr lang="en-US" sz="2800" dirty="0">
                <a:solidFill>
                  <a:schemeClr val="accent3">
                    <a:lumMod val="25000"/>
                  </a:schemeClr>
                </a:solidFill>
                <a:latin typeface="Abadi" panose="020B0604020104020204" pitchFamily="34" charset="0"/>
                <a:hlinkClick r:id="rId3"/>
              </a:rPr>
              <a:t>SpaceX-API</a:t>
            </a:r>
            <a:r>
              <a:rPr lang="en-US" sz="2800" dirty="0">
                <a:solidFill>
                  <a:schemeClr val="accent3">
                    <a:lumMod val="25000"/>
                  </a:schemeClr>
                </a:solidFill>
                <a:latin typeface="Abadi" panose="020B0604020104020204" pitchFamily="34" charset="0"/>
              </a:rPr>
              <a:t> </a:t>
            </a:r>
          </a:p>
          <a:p>
            <a:pPr>
              <a:lnSpc>
                <a:spcPct val="100000"/>
              </a:lnSpc>
              <a:spcBef>
                <a:spcPts val="1400"/>
              </a:spcBef>
            </a:pPr>
            <a:endParaRPr lang="en-US" sz="2800" dirty="0">
              <a:solidFill>
                <a:schemeClr val="accent3">
                  <a:lumMod val="25000"/>
                </a:schemeClr>
              </a:solidFill>
              <a:latin typeface="Abadi"/>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4AE4B13E-ED73-ACA2-1A48-ADD85483F02F}"/>
              </a:ext>
            </a:extLst>
          </p:cNvPr>
          <p:cNvGraphicFramePr/>
          <p:nvPr>
            <p:extLst>
              <p:ext uri="{D42A27DB-BD31-4B8C-83A1-F6EECF244321}">
                <p14:modId xmlns:p14="http://schemas.microsoft.com/office/powerpoint/2010/main" val="4051831645"/>
              </p:ext>
            </p:extLst>
          </p:nvPr>
        </p:nvGraphicFramePr>
        <p:xfrm>
          <a:off x="3276600" y="1465530"/>
          <a:ext cx="7884206" cy="49461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155be751-a274-42e8-93fb-f39d3b9bccc8"/>
    <ds:schemaRef ds:uri="http://schemas.microsoft.com/office/2006/metadata/properties"/>
    <ds:schemaRef ds:uri="http://purl.org/dc/elements/1.1/"/>
    <ds:schemaRef ds:uri="http://schemas.microsoft.com/office/2006/documentManagement/types"/>
    <ds:schemaRef ds:uri="f80a141d-92ca-4d3d-9308-f7e7b1d44ce8"/>
    <ds:schemaRef ds:uri="http://www.w3.org/XML/1998/namespace"/>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3074</TotalTime>
  <Words>3360</Words>
  <Application>Microsoft Office PowerPoint</Application>
  <PresentationFormat>Widescreen</PresentationFormat>
  <Paragraphs>395</Paragraphs>
  <Slides>52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Abadi</vt:lpstr>
      <vt:lpstr>Arial</vt:lpstr>
      <vt:lpstr>Calibri</vt:lpstr>
      <vt:lpstr>Courier New</vt:lpstr>
      <vt:lpstr>IBM Plex Mono SemiBold</vt:lpstr>
      <vt:lpstr>Söhne</vt:lpstr>
      <vt:lpstr>system-ui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Sheba R</cp:lastModifiedBy>
  <cp:revision>253</cp:revision>
  <dcterms:created xsi:type="dcterms:W3CDTF">2021-04-29T18:58:34Z</dcterms:created>
  <dcterms:modified xsi:type="dcterms:W3CDTF">2024-03-19T15:55:49Z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